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0">
  <p:sldMasterIdLst>
    <p:sldMasterId id="2147483648" r:id="rId1"/>
    <p:sldMasterId id="2147483660" r:id="rId3"/>
    <p:sldMasterId id="2147483679" r:id="rId4"/>
  </p:sldMasterIdLst>
  <p:notesMasterIdLst>
    <p:notesMasterId r:id="rId7"/>
  </p:notesMasterIdLst>
  <p:sldIdLst>
    <p:sldId id="957" r:id="rId5"/>
    <p:sldId id="958" r:id="rId6"/>
    <p:sldId id="959" r:id="rId8"/>
    <p:sldId id="886" r:id="rId9"/>
    <p:sldId id="960" r:id="rId10"/>
    <p:sldId id="961" r:id="rId11"/>
    <p:sldId id="962" r:id="rId12"/>
    <p:sldId id="900" r:id="rId13"/>
    <p:sldId id="901" r:id="rId14"/>
    <p:sldId id="902" r:id="rId15"/>
    <p:sldId id="963" r:id="rId16"/>
    <p:sldId id="907" r:id="rId17"/>
    <p:sldId id="908" r:id="rId18"/>
    <p:sldId id="1048" r:id="rId19"/>
    <p:sldId id="1047" r:id="rId20"/>
    <p:sldId id="915" r:id="rId21"/>
    <p:sldId id="917" r:id="rId22"/>
    <p:sldId id="918" r:id="rId23"/>
    <p:sldId id="1019" r:id="rId24"/>
    <p:sldId id="1020" r:id="rId25"/>
    <p:sldId id="1022" r:id="rId26"/>
    <p:sldId id="1021" r:id="rId27"/>
    <p:sldId id="934" r:id="rId28"/>
    <p:sldId id="935" r:id="rId29"/>
    <p:sldId id="936" r:id="rId30"/>
    <p:sldId id="937" r:id="rId31"/>
    <p:sldId id="938" r:id="rId32"/>
    <p:sldId id="939" r:id="rId33"/>
    <p:sldId id="940" r:id="rId34"/>
    <p:sldId id="947" r:id="rId35"/>
    <p:sldId id="941" r:id="rId36"/>
    <p:sldId id="942" r:id="rId37"/>
    <p:sldId id="943" r:id="rId38"/>
    <p:sldId id="944" r:id="rId39"/>
    <p:sldId id="945" r:id="rId40"/>
    <p:sldId id="948" r:id="rId41"/>
    <p:sldId id="949" r:id="rId42"/>
    <p:sldId id="950" r:id="rId43"/>
    <p:sldId id="951" r:id="rId44"/>
    <p:sldId id="952" r:id="rId45"/>
    <p:sldId id="953" r:id="rId46"/>
    <p:sldId id="954" r:id="rId47"/>
    <p:sldId id="955" r:id="rId48"/>
  </p:sldIdLst>
  <p:sldSz cx="9144000" cy="6858000" type="screen4x3"/>
  <p:notesSz cx="6858000" cy="9144000"/>
  <p:custDataLst>
    <p:tags r:id="rId53"/>
  </p:custDataLst>
  <p:defaultTex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p:defaultTextStyle>
  <p:extLst>
    <p:ext uri="{EFAFB233-063F-42B5-8137-9DF3F51BA10A}">
      <p15:sldGuideLst xmlns:p15="http://schemas.microsoft.com/office/powerpoint/2012/main">
        <p15:guide id="1" orient="horz" pos="2194" userDrawn="1">
          <p15:clr>
            <a:srgbClr val="A4A3A4"/>
          </p15:clr>
        </p15:guide>
        <p15:guide id="2" pos="29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0" name="Mia Vida Villanueva" initials="MVV" lastIdx="1" clrIdx="0"/>
  <p:cmAuthor id="7" name="1206988966@qq.com" initials="1" lastIdx="1" clrIdx="2"/>
  <p:cmAuthor id="1" name="Wangzhi gang" initials="Wg" lastIdx="1" clrIdx="0"/>
  <p:cmAuthor id="8" name="姜伟光" initials="姜" lastIdx="1" clrIdx="0"/>
  <p:cmAuthor id="3" name="lenovo" initials="l" lastIdx="6" clrIdx="2"/>
  <p:cmAuthor id="4" name="Administrator" initials="A" lastIdx="4" clrIdx="3"/>
  <p:cmAuthor id="5" name="宋洁然" initials="宋" lastIdx="2" clrIdx="1"/>
  <p:cmAuthor id="6" name="ming qiu" initials="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FAB"/>
    <a:srgbClr val="A3B2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2" autoAdjust="0"/>
  </p:normalViewPr>
  <p:slideViewPr>
    <p:cSldViewPr showGuides="1">
      <p:cViewPr>
        <p:scale>
          <a:sx n="92" d="100"/>
          <a:sy n="92" d="100"/>
        </p:scale>
        <p:origin x="-1344" y="-54"/>
      </p:cViewPr>
      <p:guideLst>
        <p:guide orient="horz" pos="2194"/>
        <p:guide pos="29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3" Type="http://schemas.openxmlformats.org/officeDocument/2006/relationships/tags" Target="tags/tag711.xml"/><Relationship Id="rId52" Type="http://schemas.openxmlformats.org/officeDocument/2006/relationships/commentAuthors" Target="commentAuthors.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1.xml"/><Relationship Id="rId49" Type="http://schemas.openxmlformats.org/officeDocument/2006/relationships/presProps" Target="presProps.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005" name="Rectangle 2"/>
          <p:cNvSpPr>
            <a:spLocks noGrp="1" noChangeArrowheads="1"/>
          </p:cNvSpPr>
          <p:nvPr>
            <p:ph type="hdr" sz="quarter"/>
          </p:nvPr>
        </p:nvSpPr>
        <p:spPr bwMode="auto">
          <a:xfrm>
            <a:off x="2" y="1"/>
            <a:ext cx="3076575" cy="512763"/>
          </a:xfrm>
          <a:prstGeom prst="rect">
            <a:avLst/>
          </a:prstGeom>
          <a:noFill/>
          <a:ln w="9525">
            <a:noFill/>
            <a:miter lim="800000"/>
          </a:ln>
          <a:effectLst/>
        </p:spPr>
        <p:txBody>
          <a:bodyPr vert="horz" wrap="square" lIns="91492" tIns="45745" rIns="91492" bIns="45745" numCol="1" anchor="t" anchorCtr="0" compatLnSpc="1"/>
          <a:lstStyle>
            <a:lvl1pPr algn="l">
              <a:defRPr sz="1100"/>
            </a:lvl1pPr>
          </a:lstStyle>
          <a:p>
            <a:endParaRPr lang="en-US"/>
          </a:p>
        </p:txBody>
      </p:sp>
      <p:sp>
        <p:nvSpPr>
          <p:cNvPr id="1049006" name="Rectangle 3"/>
          <p:cNvSpPr>
            <a:spLocks noGrp="1" noChangeArrowheads="1"/>
          </p:cNvSpPr>
          <p:nvPr>
            <p:ph type="dt" idx="1"/>
          </p:nvPr>
        </p:nvSpPr>
        <p:spPr bwMode="auto">
          <a:xfrm>
            <a:off x="4021139" y="1"/>
            <a:ext cx="3076575" cy="512763"/>
          </a:xfrm>
          <a:prstGeom prst="rect">
            <a:avLst/>
          </a:prstGeom>
          <a:noFill/>
          <a:ln w="9525">
            <a:noFill/>
            <a:miter lim="800000"/>
          </a:ln>
          <a:effectLst/>
        </p:spPr>
        <p:txBody>
          <a:bodyPr vert="horz" wrap="square" lIns="91492" tIns="45745" rIns="91492" bIns="45745" numCol="1" anchor="t" anchorCtr="0" compatLnSpc="1"/>
          <a:lstStyle>
            <a:lvl1pPr algn="r">
              <a:defRPr sz="1100"/>
            </a:lvl1pPr>
          </a:lstStyle>
          <a:p>
            <a:endParaRPr lang="en-US"/>
          </a:p>
        </p:txBody>
      </p:sp>
      <p:sp>
        <p:nvSpPr>
          <p:cNvPr id="1049007"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ln>
          <a:effectLst/>
        </p:spPr>
      </p:sp>
      <p:sp>
        <p:nvSpPr>
          <p:cNvPr id="1049008" name="Rectangle 5"/>
          <p:cNvSpPr>
            <a:spLocks noGrp="1" noChangeArrowheads="1"/>
          </p:cNvSpPr>
          <p:nvPr>
            <p:ph type="body" sz="quarter" idx="3"/>
          </p:nvPr>
        </p:nvSpPr>
        <p:spPr bwMode="auto">
          <a:xfrm>
            <a:off x="709614" y="4862514"/>
            <a:ext cx="5680075" cy="4605337"/>
          </a:xfrm>
          <a:prstGeom prst="rect">
            <a:avLst/>
          </a:prstGeom>
          <a:noFill/>
          <a:ln w="9525">
            <a:noFill/>
            <a:miter lim="800000"/>
          </a:ln>
          <a:effectLst/>
        </p:spPr>
        <p:txBody>
          <a:bodyPr vert="horz" wrap="square" lIns="91492" tIns="45745" rIns="91492" bIns="45745"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1049009" name="Rectangle 6"/>
          <p:cNvSpPr>
            <a:spLocks noGrp="1" noChangeArrowheads="1"/>
          </p:cNvSpPr>
          <p:nvPr>
            <p:ph type="ftr" sz="quarter" idx="4"/>
          </p:nvPr>
        </p:nvSpPr>
        <p:spPr bwMode="auto">
          <a:xfrm>
            <a:off x="2" y="9720264"/>
            <a:ext cx="3076575" cy="512762"/>
          </a:xfrm>
          <a:prstGeom prst="rect">
            <a:avLst/>
          </a:prstGeom>
          <a:noFill/>
          <a:ln w="9525">
            <a:noFill/>
            <a:miter lim="800000"/>
          </a:ln>
          <a:effectLst/>
        </p:spPr>
        <p:txBody>
          <a:bodyPr vert="horz" wrap="square" lIns="91492" tIns="45745" rIns="91492" bIns="45745" numCol="1" anchor="b" anchorCtr="0" compatLnSpc="1"/>
          <a:lstStyle>
            <a:lvl1pPr algn="l">
              <a:defRPr sz="1100"/>
            </a:lvl1pPr>
          </a:lstStyle>
          <a:p>
            <a:endParaRPr lang="en-US"/>
          </a:p>
        </p:txBody>
      </p:sp>
      <p:sp>
        <p:nvSpPr>
          <p:cNvPr id="1049010" name="Rectangle 7"/>
          <p:cNvSpPr>
            <a:spLocks noGrp="1" noChangeArrowheads="1"/>
          </p:cNvSpPr>
          <p:nvPr>
            <p:ph type="sldNum" sz="quarter" idx="5"/>
          </p:nvPr>
        </p:nvSpPr>
        <p:spPr bwMode="auto">
          <a:xfrm>
            <a:off x="4021139" y="9720264"/>
            <a:ext cx="3076575" cy="512762"/>
          </a:xfrm>
          <a:prstGeom prst="rect">
            <a:avLst/>
          </a:prstGeom>
          <a:noFill/>
          <a:ln w="9525">
            <a:noFill/>
            <a:miter lim="800000"/>
          </a:ln>
          <a:effectLst/>
        </p:spPr>
        <p:txBody>
          <a:bodyPr vert="horz" wrap="square" lIns="91492" tIns="45745" rIns="91492" bIns="45745" numCol="1" anchor="b" anchorCtr="0" compatLnSpc="1"/>
          <a:lstStyle>
            <a:lvl1pPr algn="r">
              <a:defRPr sz="1100"/>
            </a:lvl1pPr>
          </a:lstStyle>
          <a:p>
            <a:fld id="{A9A0EA98-5831-4853-B862-C702E6EB345C}" type="slidenum">
              <a:rPr lang="en-US"/>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9" Type="http://schemas.openxmlformats.org/officeDocument/2006/relationships/tags" Target="../tags/tag99.xml"/><Relationship Id="rId18" Type="http://schemas.openxmlformats.org/officeDocument/2006/relationships/tags" Target="../tags/tag98.xml"/><Relationship Id="rId17" Type="http://schemas.openxmlformats.org/officeDocument/2006/relationships/tags" Target="../tags/tag97.xml"/><Relationship Id="rId16" Type="http://schemas.openxmlformats.org/officeDocument/2006/relationships/tags" Target="../tags/tag96.xml"/><Relationship Id="rId15" Type="http://schemas.openxmlformats.org/officeDocument/2006/relationships/tags" Target="../tags/tag95.xml"/><Relationship Id="rId14" Type="http://schemas.openxmlformats.org/officeDocument/2006/relationships/tags" Target="../tags/tag94.xml"/><Relationship Id="rId13" Type="http://schemas.openxmlformats.org/officeDocument/2006/relationships/tags" Target="../tags/tag93.xml"/><Relationship Id="rId12" Type="http://schemas.openxmlformats.org/officeDocument/2006/relationships/tags" Target="../tags/tag92.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102.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11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109.xml"/><Relationship Id="rId12" Type="http://schemas.openxmlformats.org/officeDocument/2006/relationships/tags" Target="../tags/tag11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image" Target="file:///C:\Users\1V994W2\PycharmProjects\PPT_Background_Generation/pic_temp/pic_half_right.png" TargetMode="External"/><Relationship Id="rId6" Type="http://schemas.openxmlformats.org/officeDocument/2006/relationships/image" Target="../media/image5.png"/><Relationship Id="rId5" Type="http://schemas.openxmlformats.org/officeDocument/2006/relationships/tags" Target="../tags/tag117.xml"/><Relationship Id="rId4" Type="http://schemas.openxmlformats.org/officeDocument/2006/relationships/image" Target="file:///C:\Users\1V994W2\PycharmProjects\PPT_Background_Generation/pic_temp/pic_half_left.png" TargetMode="External"/><Relationship Id="rId3" Type="http://schemas.openxmlformats.org/officeDocument/2006/relationships/image" Target="../media/image4.png"/><Relationship Id="rId2" Type="http://schemas.openxmlformats.org/officeDocument/2006/relationships/tags" Target="../tags/tag116.xml"/><Relationship Id="rId13" Type="http://schemas.openxmlformats.org/officeDocument/2006/relationships/tags" Target="../tags/tag123.xml"/><Relationship Id="rId12" Type="http://schemas.openxmlformats.org/officeDocument/2006/relationships/tags" Target="../tags/tag12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12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124.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13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132.xml"/><Relationship Id="rId15" Type="http://schemas.openxmlformats.org/officeDocument/2006/relationships/tags" Target="../tags/tag141.xml"/><Relationship Id="rId14" Type="http://schemas.openxmlformats.org/officeDocument/2006/relationships/tags" Target="../tags/tag140.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image" Target="file:///C:\Users\1V994W2\PycharmProjects\PPT_Background_Generation/pic_temp/0_pic_quater_left_up.png" TargetMode="External"/><Relationship Id="rId7" Type="http://schemas.openxmlformats.org/officeDocument/2006/relationships/image" Target="../media/image2.png"/><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image" Target="file:///C:\Users\1V994W2\Documents\Tencent%20Files\574576071\FileRecv\&#25340;&#35013;&#32032;&#26448;\&#31616;&#32422;&#28385;&#29256;-60\\9\subject_holdleft_67,116,224_0_staid_full_0.png" TargetMode="External"/><Relationship Id="rId3" Type="http://schemas.openxmlformats.org/officeDocument/2006/relationships/image" Target="../media/image6.png"/><Relationship Id="rId2" Type="http://schemas.openxmlformats.org/officeDocument/2006/relationships/tags" Target="../tags/tag142.xml"/><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55.xml"/><Relationship Id="rId8" Type="http://schemas.openxmlformats.org/officeDocument/2006/relationships/tags" Target="../tags/tag15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15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152.xml"/><Relationship Id="rId13" Type="http://schemas.openxmlformats.org/officeDocument/2006/relationships/tags" Target="../tags/tag159.xml"/><Relationship Id="rId12" Type="http://schemas.openxmlformats.org/officeDocument/2006/relationships/tags" Target="../tags/tag158.xml"/><Relationship Id="rId11" Type="http://schemas.openxmlformats.org/officeDocument/2006/relationships/tags" Target="../tags/tag157.xml"/><Relationship Id="rId10" Type="http://schemas.openxmlformats.org/officeDocument/2006/relationships/tags" Target="../tags/tag15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tags" Target="../tags/tag16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16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160.xml"/><Relationship Id="rId12" Type="http://schemas.openxmlformats.org/officeDocument/2006/relationships/tags" Target="../tags/tag166.xml"/><Relationship Id="rId11" Type="http://schemas.openxmlformats.org/officeDocument/2006/relationships/tags" Target="../tags/tag165.xml"/><Relationship Id="rId10" Type="http://schemas.openxmlformats.org/officeDocument/2006/relationships/tags" Target="../tags/tag16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16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167.xml"/><Relationship Id="rId11" Type="http://schemas.openxmlformats.org/officeDocument/2006/relationships/tags" Target="../tags/tag172.xml"/><Relationship Id="rId10" Type="http://schemas.openxmlformats.org/officeDocument/2006/relationships/tags" Target="../tags/tag17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78.xml"/><Relationship Id="rId8" Type="http://schemas.openxmlformats.org/officeDocument/2006/relationships/tags" Target="../tags/tag177.xml"/><Relationship Id="rId7" Type="http://schemas.openxmlformats.org/officeDocument/2006/relationships/tags" Target="../tags/tag176.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173.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tags" Target="../tags/tag18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18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179.xml"/><Relationship Id="rId11" Type="http://schemas.openxmlformats.org/officeDocument/2006/relationships/tags" Target="../tags/tag184.xml"/><Relationship Id="rId10" Type="http://schemas.openxmlformats.org/officeDocument/2006/relationships/tags" Target="../tags/tag183.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87.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86.xml"/><Relationship Id="rId2" Type="http://schemas.openxmlformats.org/officeDocument/2006/relationships/tags" Target="../tags/tag185.xml"/><Relationship Id="rId13" Type="http://schemas.openxmlformats.org/officeDocument/2006/relationships/tags" Target="../tags/tag192.xml"/><Relationship Id="rId12" Type="http://schemas.openxmlformats.org/officeDocument/2006/relationships/tags" Target="../tags/tag191.xml"/><Relationship Id="rId11" Type="http://schemas.openxmlformats.org/officeDocument/2006/relationships/tags" Target="../tags/tag190.xml"/><Relationship Id="rId10" Type="http://schemas.openxmlformats.org/officeDocument/2006/relationships/tags" Target="../tags/tag189.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98.xml"/><Relationship Id="rId8" Type="http://schemas.openxmlformats.org/officeDocument/2006/relationships/tags" Target="../tags/tag197.xml"/><Relationship Id="rId7" Type="http://schemas.openxmlformats.org/officeDocument/2006/relationships/tags" Target="../tags/tag196.xml"/><Relationship Id="rId6" Type="http://schemas.openxmlformats.org/officeDocument/2006/relationships/tags" Target="../tags/tag195.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94.xml"/><Relationship Id="rId2" Type="http://schemas.openxmlformats.org/officeDocument/2006/relationships/tags" Target="../tags/tag193.xml"/><Relationship Id="rId11" Type="http://schemas.openxmlformats.org/officeDocument/2006/relationships/tags" Target="../tags/tag200.xml"/><Relationship Id="rId10" Type="http://schemas.openxmlformats.org/officeDocument/2006/relationships/tags" Target="../tags/tag199.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20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0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02.xml"/><Relationship Id="rId2" Type="http://schemas.openxmlformats.org/officeDocument/2006/relationships/tags" Target="../tags/tag201.xml"/><Relationship Id="rId14" Type="http://schemas.openxmlformats.org/officeDocument/2006/relationships/tags" Target="../tags/tag209.xml"/><Relationship Id="rId13" Type="http://schemas.openxmlformats.org/officeDocument/2006/relationships/tags" Target="../tags/tag208.xml"/><Relationship Id="rId12" Type="http://schemas.openxmlformats.org/officeDocument/2006/relationships/tags" Target="../tags/tag207.xml"/><Relationship Id="rId11" Type="http://schemas.openxmlformats.org/officeDocument/2006/relationships/tags" Target="../tags/tag206.xml"/><Relationship Id="rId10" Type="http://schemas.openxmlformats.org/officeDocument/2006/relationships/tags" Target="../tags/tag205.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1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11.xml"/><Relationship Id="rId2" Type="http://schemas.openxmlformats.org/officeDocument/2006/relationships/tags" Target="../tags/tag210.xml"/><Relationship Id="rId14" Type="http://schemas.openxmlformats.org/officeDocument/2006/relationships/tags" Target="../tags/tag218.xml"/><Relationship Id="rId13" Type="http://schemas.openxmlformats.org/officeDocument/2006/relationships/tags" Target="../tags/tag217.xml"/><Relationship Id="rId12" Type="http://schemas.openxmlformats.org/officeDocument/2006/relationships/tags" Target="../tags/tag216.xml"/><Relationship Id="rId11" Type="http://schemas.openxmlformats.org/officeDocument/2006/relationships/tags" Target="../tags/tag215.xml"/><Relationship Id="rId10" Type="http://schemas.openxmlformats.org/officeDocument/2006/relationships/tags" Target="../tags/tag214.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2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20.xml"/><Relationship Id="rId2" Type="http://schemas.openxmlformats.org/officeDocument/2006/relationships/tags" Target="../tags/tag219.xml"/><Relationship Id="rId16" Type="http://schemas.openxmlformats.org/officeDocument/2006/relationships/tags" Target="../tags/tag229.xml"/><Relationship Id="rId15" Type="http://schemas.openxmlformats.org/officeDocument/2006/relationships/tags" Target="../tags/tag228.xml"/><Relationship Id="rId14" Type="http://schemas.openxmlformats.org/officeDocument/2006/relationships/tags" Target="../tags/tag227.xml"/><Relationship Id="rId13" Type="http://schemas.openxmlformats.org/officeDocument/2006/relationships/tags" Target="../tags/tag226.xml"/><Relationship Id="rId12" Type="http://schemas.openxmlformats.org/officeDocument/2006/relationships/tags" Target="../tags/tag225.xml"/><Relationship Id="rId11" Type="http://schemas.openxmlformats.org/officeDocument/2006/relationships/tags" Target="../tags/tag224.xml"/><Relationship Id="rId10" Type="http://schemas.openxmlformats.org/officeDocument/2006/relationships/tags" Target="../tags/tag223.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33.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8.png"/><Relationship Id="rId6" Type="http://schemas.openxmlformats.org/officeDocument/2006/relationships/tags" Target="../tags/tag232.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7.png"/><Relationship Id="rId3" Type="http://schemas.openxmlformats.org/officeDocument/2006/relationships/tags" Target="../tags/tag231.xml"/><Relationship Id="rId2" Type="http://schemas.openxmlformats.org/officeDocument/2006/relationships/tags" Target="../tags/tag230.xml"/><Relationship Id="rId13" Type="http://schemas.openxmlformats.org/officeDocument/2006/relationships/tags" Target="../tags/tag237.xml"/><Relationship Id="rId12" Type="http://schemas.openxmlformats.org/officeDocument/2006/relationships/tags" Target="../tags/tag236.xml"/><Relationship Id="rId11" Type="http://schemas.openxmlformats.org/officeDocument/2006/relationships/tags" Target="../tags/tag235.xml"/><Relationship Id="rId10" Type="http://schemas.openxmlformats.org/officeDocument/2006/relationships/tags" Target="../tags/tag23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5" Type="http://schemas.openxmlformats.org/officeDocument/2006/relationships/tags" Target="../tags/tag45.xml"/><Relationship Id="rId24" Type="http://schemas.openxmlformats.org/officeDocument/2006/relationships/tags" Target="../tags/tag44.xml"/><Relationship Id="rId23" Type="http://schemas.openxmlformats.org/officeDocument/2006/relationships/tags" Target="../tags/tag43.xml"/><Relationship Id="rId22" Type="http://schemas.openxmlformats.org/officeDocument/2006/relationships/tags" Target="../tags/tag42.xml"/><Relationship Id="rId21" Type="http://schemas.openxmlformats.org/officeDocument/2006/relationships/tags" Target="../tags/tag41.xml"/><Relationship Id="rId20" Type="http://schemas.openxmlformats.org/officeDocument/2006/relationships/tags" Target="../tags/tag40.xml"/><Relationship Id="rId2" Type="http://schemas.openxmlformats.org/officeDocument/2006/relationships/tags" Target="../tags/tag22.xml"/><Relationship Id="rId19" Type="http://schemas.openxmlformats.org/officeDocument/2006/relationships/tags" Target="../tags/tag39.xml"/><Relationship Id="rId18" Type="http://schemas.openxmlformats.org/officeDocument/2006/relationships/tags" Target="../tags/tag38.xml"/><Relationship Id="rId17" Type="http://schemas.openxmlformats.org/officeDocument/2006/relationships/tags" Target="../tags/tag37.xml"/><Relationship Id="rId16" Type="http://schemas.openxmlformats.org/officeDocument/2006/relationships/tags" Target="../tags/tag36.xml"/><Relationship Id="rId15" Type="http://schemas.openxmlformats.org/officeDocument/2006/relationships/tags" Target="../tags/tag35.xml"/><Relationship Id="rId14" Type="http://schemas.openxmlformats.org/officeDocument/2006/relationships/tags" Target="../tags/tag34.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tags" Target="../tags/tag248.xml"/><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244.xml"/><Relationship Id="rId10" Type="http://schemas.openxmlformats.org/officeDocument/2006/relationships/tags" Target="../tags/tag250.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54.xml"/><Relationship Id="rId8" Type="http://schemas.openxmlformats.org/officeDocument/2006/relationships/tags" Target="../tags/tag25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5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51.xml"/><Relationship Id="rId12" Type="http://schemas.openxmlformats.org/officeDocument/2006/relationships/tags" Target="../tags/tag257.xml"/><Relationship Id="rId11" Type="http://schemas.openxmlformats.org/officeDocument/2006/relationships/tags" Target="../tags/tag256.xml"/><Relationship Id="rId10" Type="http://schemas.openxmlformats.org/officeDocument/2006/relationships/tags" Target="../tags/tag255.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61.xml"/><Relationship Id="rId8" Type="http://schemas.openxmlformats.org/officeDocument/2006/relationships/tags" Target="../tags/tag260.xml"/><Relationship Id="rId7" Type="http://schemas.openxmlformats.org/officeDocument/2006/relationships/image" Target="file:///C:\Users\1V994W2\PycharmProjects\PPT_Background_Generation/pic_temp/pic_half_right.png" TargetMode="External"/><Relationship Id="rId6" Type="http://schemas.openxmlformats.org/officeDocument/2006/relationships/image" Target="../media/image5.png"/><Relationship Id="rId5" Type="http://schemas.openxmlformats.org/officeDocument/2006/relationships/tags" Target="../tags/tag259.xml"/><Relationship Id="rId4" Type="http://schemas.openxmlformats.org/officeDocument/2006/relationships/image" Target="file:///C:\Users\1V994W2\PycharmProjects\PPT_Background_Generation/pic_temp/pic_half_left.png" TargetMode="External"/><Relationship Id="rId3" Type="http://schemas.openxmlformats.org/officeDocument/2006/relationships/image" Target="../media/image4.png"/><Relationship Id="rId2" Type="http://schemas.openxmlformats.org/officeDocument/2006/relationships/tags" Target="../tags/tag258.xml"/><Relationship Id="rId13" Type="http://schemas.openxmlformats.org/officeDocument/2006/relationships/tags" Target="../tags/tag265.xml"/><Relationship Id="rId12" Type="http://schemas.openxmlformats.org/officeDocument/2006/relationships/tags" Target="../tags/tag264.xml"/><Relationship Id="rId11" Type="http://schemas.openxmlformats.org/officeDocument/2006/relationships/tags" Target="../tags/tag263.xml"/><Relationship Id="rId10" Type="http://schemas.openxmlformats.org/officeDocument/2006/relationships/tags" Target="../tags/tag262.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69.xml"/><Relationship Id="rId8" Type="http://schemas.openxmlformats.org/officeDocument/2006/relationships/tags" Target="../tags/tag26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6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66.xml"/><Relationship Id="rId13" Type="http://schemas.openxmlformats.org/officeDocument/2006/relationships/tags" Target="../tags/tag273.xml"/><Relationship Id="rId12" Type="http://schemas.openxmlformats.org/officeDocument/2006/relationships/tags" Target="../tags/tag272.xml"/><Relationship Id="rId11" Type="http://schemas.openxmlformats.org/officeDocument/2006/relationships/tags" Target="../tags/tag271.xml"/><Relationship Id="rId10" Type="http://schemas.openxmlformats.org/officeDocument/2006/relationships/tags" Target="../tags/tag270.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77.xml"/><Relationship Id="rId8" Type="http://schemas.openxmlformats.org/officeDocument/2006/relationships/tags" Target="../tags/tag27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7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74.xml"/><Relationship Id="rId15" Type="http://schemas.openxmlformats.org/officeDocument/2006/relationships/tags" Target="../tags/tag283.xml"/><Relationship Id="rId14" Type="http://schemas.openxmlformats.org/officeDocument/2006/relationships/tags" Target="../tags/tag282.xml"/><Relationship Id="rId13" Type="http://schemas.openxmlformats.org/officeDocument/2006/relationships/tags" Target="../tags/tag281.xml"/><Relationship Id="rId12" Type="http://schemas.openxmlformats.org/officeDocument/2006/relationships/tags" Target="../tags/tag280.xml"/><Relationship Id="rId11" Type="http://schemas.openxmlformats.org/officeDocument/2006/relationships/tags" Target="../tags/tag279.xml"/><Relationship Id="rId10" Type="http://schemas.openxmlformats.org/officeDocument/2006/relationships/tags" Target="../tags/tag278.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87.xml"/><Relationship Id="rId8" Type="http://schemas.openxmlformats.org/officeDocument/2006/relationships/image" Target="file:///C:\Users\1V994W2\PycharmProjects\PPT_Background_Generation/pic_temp/0_pic_quater_left_up.png" TargetMode="External"/><Relationship Id="rId7" Type="http://schemas.openxmlformats.org/officeDocument/2006/relationships/image" Target="../media/image2.png"/><Relationship Id="rId6" Type="http://schemas.openxmlformats.org/officeDocument/2006/relationships/tags" Target="../tags/tag286.xml"/><Relationship Id="rId5" Type="http://schemas.openxmlformats.org/officeDocument/2006/relationships/tags" Target="../tags/tag285.xml"/><Relationship Id="rId4" Type="http://schemas.openxmlformats.org/officeDocument/2006/relationships/image" Target="file:///C:\Users\1V994W2\Documents\Tencent%20Files\574576071\FileRecv\&#25340;&#35013;&#32032;&#26448;\&#31616;&#32422;&#28385;&#29256;-60\\9\subject_holdleft_67,116,224_0_staid_full_0.png" TargetMode="External"/><Relationship Id="rId3" Type="http://schemas.openxmlformats.org/officeDocument/2006/relationships/image" Target="../media/image6.png"/><Relationship Id="rId2" Type="http://schemas.openxmlformats.org/officeDocument/2006/relationships/tags" Target="../tags/tag284.xml"/><Relationship Id="rId12" Type="http://schemas.openxmlformats.org/officeDocument/2006/relationships/tags" Target="../tags/tag290.xml"/><Relationship Id="rId11" Type="http://schemas.openxmlformats.org/officeDocument/2006/relationships/tags" Target="../tags/tag289.xml"/><Relationship Id="rId10" Type="http://schemas.openxmlformats.org/officeDocument/2006/relationships/tags" Target="../tags/tag288.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97.xml"/><Relationship Id="rId8" Type="http://schemas.openxmlformats.org/officeDocument/2006/relationships/tags" Target="../tags/tag29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9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94.xml"/><Relationship Id="rId13" Type="http://schemas.openxmlformats.org/officeDocument/2006/relationships/tags" Target="../tags/tag301.xml"/><Relationship Id="rId12" Type="http://schemas.openxmlformats.org/officeDocument/2006/relationships/tags" Target="../tags/tag300.xml"/><Relationship Id="rId11" Type="http://schemas.openxmlformats.org/officeDocument/2006/relationships/tags" Target="../tags/tag299.xml"/><Relationship Id="rId10" Type="http://schemas.openxmlformats.org/officeDocument/2006/relationships/tags" Target="../tags/tag298.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305.xml"/><Relationship Id="rId8" Type="http://schemas.openxmlformats.org/officeDocument/2006/relationships/tags" Target="../tags/tag30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0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302.xml"/><Relationship Id="rId12" Type="http://schemas.openxmlformats.org/officeDocument/2006/relationships/tags" Target="../tags/tag308.xml"/><Relationship Id="rId11" Type="http://schemas.openxmlformats.org/officeDocument/2006/relationships/tags" Target="../tags/tag307.xml"/><Relationship Id="rId10" Type="http://schemas.openxmlformats.org/officeDocument/2006/relationships/tags" Target="../tags/tag306.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312.xml"/><Relationship Id="rId8" Type="http://schemas.openxmlformats.org/officeDocument/2006/relationships/tags" Target="../tags/tag31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1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309.xml"/><Relationship Id="rId11" Type="http://schemas.openxmlformats.org/officeDocument/2006/relationships/tags" Target="../tags/tag314.xml"/><Relationship Id="rId10" Type="http://schemas.openxmlformats.org/officeDocument/2006/relationships/tags" Target="../tags/tag313.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320.xml"/><Relationship Id="rId8" Type="http://schemas.openxmlformats.org/officeDocument/2006/relationships/tags" Target="../tags/tag319.xml"/><Relationship Id="rId7" Type="http://schemas.openxmlformats.org/officeDocument/2006/relationships/tags" Target="../tags/tag318.xml"/><Relationship Id="rId6" Type="http://schemas.openxmlformats.org/officeDocument/2006/relationships/tags" Target="../tags/tag317.xml"/><Relationship Id="rId5" Type="http://schemas.openxmlformats.org/officeDocument/2006/relationships/tags" Target="../tags/tag316.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315.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324.xml"/><Relationship Id="rId8" Type="http://schemas.openxmlformats.org/officeDocument/2006/relationships/tags" Target="../tags/tag32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2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321.xml"/><Relationship Id="rId11" Type="http://schemas.openxmlformats.org/officeDocument/2006/relationships/tags" Target="../tags/tag326.xml"/><Relationship Id="rId10" Type="http://schemas.openxmlformats.org/officeDocument/2006/relationships/tags" Target="../tags/tag325.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33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32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328.xml"/><Relationship Id="rId2" Type="http://schemas.openxmlformats.org/officeDocument/2006/relationships/tags" Target="../tags/tag327.xml"/><Relationship Id="rId13" Type="http://schemas.openxmlformats.org/officeDocument/2006/relationships/tags" Target="../tags/tag334.xml"/><Relationship Id="rId12" Type="http://schemas.openxmlformats.org/officeDocument/2006/relationships/tags" Target="../tags/tag333.xml"/><Relationship Id="rId11" Type="http://schemas.openxmlformats.org/officeDocument/2006/relationships/tags" Target="../tags/tag332.xml"/><Relationship Id="rId10" Type="http://schemas.openxmlformats.org/officeDocument/2006/relationships/tags" Target="../tags/tag331.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340.xml"/><Relationship Id="rId8" Type="http://schemas.openxmlformats.org/officeDocument/2006/relationships/tags" Target="../tags/tag339.xml"/><Relationship Id="rId7" Type="http://schemas.openxmlformats.org/officeDocument/2006/relationships/tags" Target="../tags/tag338.xml"/><Relationship Id="rId6" Type="http://schemas.openxmlformats.org/officeDocument/2006/relationships/tags" Target="../tags/tag337.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336.xml"/><Relationship Id="rId2" Type="http://schemas.openxmlformats.org/officeDocument/2006/relationships/tags" Target="../tags/tag335.xml"/><Relationship Id="rId11" Type="http://schemas.openxmlformats.org/officeDocument/2006/relationships/tags" Target="../tags/tag342.xml"/><Relationship Id="rId10" Type="http://schemas.openxmlformats.org/officeDocument/2006/relationships/tags" Target="../tags/tag341.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346.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345.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344.xml"/><Relationship Id="rId2" Type="http://schemas.openxmlformats.org/officeDocument/2006/relationships/tags" Target="../tags/tag343.xml"/><Relationship Id="rId14" Type="http://schemas.openxmlformats.org/officeDocument/2006/relationships/tags" Target="../tags/tag351.xml"/><Relationship Id="rId13" Type="http://schemas.openxmlformats.org/officeDocument/2006/relationships/tags" Target="../tags/tag350.xml"/><Relationship Id="rId12" Type="http://schemas.openxmlformats.org/officeDocument/2006/relationships/tags" Target="../tags/tag349.xml"/><Relationship Id="rId11" Type="http://schemas.openxmlformats.org/officeDocument/2006/relationships/tags" Target="../tags/tag348.xml"/><Relationship Id="rId10" Type="http://schemas.openxmlformats.org/officeDocument/2006/relationships/tags" Target="../tags/tag347.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355.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35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353.xml"/><Relationship Id="rId2" Type="http://schemas.openxmlformats.org/officeDocument/2006/relationships/tags" Target="../tags/tag352.xml"/><Relationship Id="rId14" Type="http://schemas.openxmlformats.org/officeDocument/2006/relationships/tags" Target="../tags/tag360.xml"/><Relationship Id="rId13" Type="http://schemas.openxmlformats.org/officeDocument/2006/relationships/tags" Target="../tags/tag359.xml"/><Relationship Id="rId12" Type="http://schemas.openxmlformats.org/officeDocument/2006/relationships/tags" Target="../tags/tag358.xml"/><Relationship Id="rId11" Type="http://schemas.openxmlformats.org/officeDocument/2006/relationships/tags" Target="../tags/tag357.xml"/><Relationship Id="rId10" Type="http://schemas.openxmlformats.org/officeDocument/2006/relationships/tags" Target="../tags/tag356.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36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36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362.xml"/><Relationship Id="rId2" Type="http://schemas.openxmlformats.org/officeDocument/2006/relationships/tags" Target="../tags/tag361.xml"/><Relationship Id="rId16" Type="http://schemas.openxmlformats.org/officeDocument/2006/relationships/tags" Target="../tags/tag371.xml"/><Relationship Id="rId15" Type="http://schemas.openxmlformats.org/officeDocument/2006/relationships/tags" Target="../tags/tag370.xml"/><Relationship Id="rId14" Type="http://schemas.openxmlformats.org/officeDocument/2006/relationships/tags" Target="../tags/tag369.xml"/><Relationship Id="rId13" Type="http://schemas.openxmlformats.org/officeDocument/2006/relationships/tags" Target="../tags/tag368.xml"/><Relationship Id="rId12" Type="http://schemas.openxmlformats.org/officeDocument/2006/relationships/tags" Target="../tags/tag367.xml"/><Relationship Id="rId11" Type="http://schemas.openxmlformats.org/officeDocument/2006/relationships/tags" Target="../tags/tag366.xml"/><Relationship Id="rId10" Type="http://schemas.openxmlformats.org/officeDocument/2006/relationships/tags" Target="../tags/tag365.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375.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8.png"/><Relationship Id="rId6" Type="http://schemas.openxmlformats.org/officeDocument/2006/relationships/tags" Target="../tags/tag374.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7.png"/><Relationship Id="rId3" Type="http://schemas.openxmlformats.org/officeDocument/2006/relationships/tags" Target="../tags/tag373.xml"/><Relationship Id="rId2" Type="http://schemas.openxmlformats.org/officeDocument/2006/relationships/tags" Target="../tags/tag372.xml"/><Relationship Id="rId13" Type="http://schemas.openxmlformats.org/officeDocument/2006/relationships/tags" Target="../tags/tag379.xml"/><Relationship Id="rId12" Type="http://schemas.openxmlformats.org/officeDocument/2006/relationships/tags" Target="../tags/tag378.xml"/><Relationship Id="rId11" Type="http://schemas.openxmlformats.org/officeDocument/2006/relationships/tags" Target="../tags/tag377.xml"/><Relationship Id="rId10" Type="http://schemas.openxmlformats.org/officeDocument/2006/relationships/tags" Target="../tags/tag376.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任意多边形: 形状 3"/>
          <p:cNvSpPr/>
          <p:nvPr>
            <p:custDataLst>
              <p:tags r:id="rId2"/>
            </p:custDataLst>
          </p:nvPr>
        </p:nvSpPr>
        <p:spPr>
          <a:xfrm>
            <a:off x="8342710" y="-7938"/>
            <a:ext cx="801290" cy="1052513"/>
          </a:xfrm>
          <a:custGeom>
            <a:avLst/>
            <a:gdLst>
              <a:gd name="connsiteX0" fmla="*/ 65352 w 1068729"/>
              <a:gd name="connsiteY0" fmla="*/ 0 h 1052118"/>
              <a:gd name="connsiteX1" fmla="*/ 1068729 w 1068729"/>
              <a:gd name="connsiteY1" fmla="*/ 0 h 1052118"/>
              <a:gd name="connsiteX2" fmla="*/ 1068729 w 1068729"/>
              <a:gd name="connsiteY2" fmla="*/ 977750 h 1052118"/>
              <a:gd name="connsiteX3" fmla="*/ 1040113 w 1068729"/>
              <a:gd name="connsiteY3" fmla="*/ 993283 h 1052118"/>
              <a:gd name="connsiteX4" fmla="*/ 748689 w 1068729"/>
              <a:gd name="connsiteY4" fmla="*/ 1052118 h 1052118"/>
              <a:gd name="connsiteX5" fmla="*/ 0 w 1068729"/>
              <a:gd name="connsiteY5" fmla="*/ 303429 h 1052118"/>
              <a:gd name="connsiteX6" fmla="*/ 58836 w 1068729"/>
              <a:gd name="connsiteY6" fmla="*/ 12005 h 10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729" h="1052118">
                <a:moveTo>
                  <a:pt x="65352" y="0"/>
                </a:moveTo>
                <a:lnTo>
                  <a:pt x="1068729" y="0"/>
                </a:lnTo>
                <a:lnTo>
                  <a:pt x="1068729" y="977750"/>
                </a:lnTo>
                <a:lnTo>
                  <a:pt x="1040113" y="993283"/>
                </a:lnTo>
                <a:cubicBezTo>
                  <a:pt x="950541" y="1031168"/>
                  <a:pt x="852062" y="1052118"/>
                  <a:pt x="748689" y="1052118"/>
                </a:cubicBezTo>
                <a:cubicBezTo>
                  <a:pt x="335199" y="1052118"/>
                  <a:pt x="0" y="716919"/>
                  <a:pt x="0" y="303429"/>
                </a:cubicBezTo>
                <a:cubicBezTo>
                  <a:pt x="0" y="200056"/>
                  <a:pt x="20950" y="101577"/>
                  <a:pt x="58836" y="1200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1350">
              <a:latin typeface="微软雅黑" panose="020B0503020204020204" charset="-122"/>
              <a:cs typeface="微软雅黑" panose="020B0503020204020204" charset="-122"/>
            </a:endParaRPr>
          </a:p>
        </p:txBody>
      </p:sp>
      <p:sp>
        <p:nvSpPr>
          <p:cNvPr id="5" name="椭圆 4"/>
          <p:cNvSpPr/>
          <p:nvPr>
            <p:custDataLst>
              <p:tags r:id="rId3"/>
            </p:custDataLst>
          </p:nvPr>
        </p:nvSpPr>
        <p:spPr>
          <a:xfrm>
            <a:off x="6022181" y="458788"/>
            <a:ext cx="556022" cy="7413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1350">
              <a:latin typeface="微软雅黑" panose="020B0503020204020204" charset="-122"/>
              <a:cs typeface="微软雅黑" panose="020B0503020204020204" charset="-122"/>
            </a:endParaRPr>
          </a:p>
        </p:txBody>
      </p:sp>
      <p:sp>
        <p:nvSpPr>
          <p:cNvPr id="6" name="任意多边形: 形状 5"/>
          <p:cNvSpPr/>
          <p:nvPr>
            <p:custDataLst>
              <p:tags r:id="rId4"/>
            </p:custDataLst>
          </p:nvPr>
        </p:nvSpPr>
        <p:spPr>
          <a:xfrm>
            <a:off x="2465785" y="-7938"/>
            <a:ext cx="1092994" cy="584201"/>
          </a:xfrm>
          <a:custGeom>
            <a:avLst/>
            <a:gdLst>
              <a:gd name="connsiteX0" fmla="*/ 0 w 1458561"/>
              <a:gd name="connsiteY0" fmla="*/ 0 h 584280"/>
              <a:gd name="connsiteX1" fmla="*/ 1458561 w 1458561"/>
              <a:gd name="connsiteY1" fmla="*/ 0 h 584280"/>
              <a:gd name="connsiteX2" fmla="*/ 1419134 w 1458561"/>
              <a:gd name="connsiteY2" fmla="*/ 127015 h 584280"/>
              <a:gd name="connsiteX3" fmla="*/ 729281 w 1458561"/>
              <a:gd name="connsiteY3" fmla="*/ 584280 h 584280"/>
              <a:gd name="connsiteX4" fmla="*/ 39427 w 1458561"/>
              <a:gd name="connsiteY4" fmla="*/ 127015 h 58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561" h="584280">
                <a:moveTo>
                  <a:pt x="0" y="0"/>
                </a:moveTo>
                <a:lnTo>
                  <a:pt x="1458561" y="0"/>
                </a:lnTo>
                <a:lnTo>
                  <a:pt x="1419134" y="127015"/>
                </a:lnTo>
                <a:cubicBezTo>
                  <a:pt x="1305477" y="395731"/>
                  <a:pt x="1039398" y="584280"/>
                  <a:pt x="729281" y="584280"/>
                </a:cubicBezTo>
                <a:cubicBezTo>
                  <a:pt x="419163" y="584280"/>
                  <a:pt x="153084" y="395731"/>
                  <a:pt x="39427" y="12701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1350">
              <a:latin typeface="微软雅黑" panose="020B0503020204020204" charset="-122"/>
              <a:cs typeface="微软雅黑" panose="020B0503020204020204" charset="-122"/>
            </a:endParaRPr>
          </a:p>
        </p:txBody>
      </p:sp>
      <p:sp>
        <p:nvSpPr>
          <p:cNvPr id="7" name="任意多边形: 形状 6"/>
          <p:cNvSpPr/>
          <p:nvPr>
            <p:custDataLst>
              <p:tags r:id="rId5"/>
            </p:custDataLst>
          </p:nvPr>
        </p:nvSpPr>
        <p:spPr>
          <a:xfrm>
            <a:off x="3899297" y="5929313"/>
            <a:ext cx="1371600" cy="938212"/>
          </a:xfrm>
          <a:custGeom>
            <a:avLst/>
            <a:gdLst>
              <a:gd name="connsiteX0" fmla="*/ 1058486 w 2116971"/>
              <a:gd name="connsiteY0" fmla="*/ 0 h 1086707"/>
              <a:gd name="connsiteX1" fmla="*/ 2116971 w 2116971"/>
              <a:gd name="connsiteY1" fmla="*/ 1058486 h 1086707"/>
              <a:gd name="connsiteX2" fmla="*/ 2114126 w 2116971"/>
              <a:gd name="connsiteY2" fmla="*/ 1086707 h 1086707"/>
              <a:gd name="connsiteX3" fmla="*/ 2845 w 2116971"/>
              <a:gd name="connsiteY3" fmla="*/ 1086707 h 1086707"/>
              <a:gd name="connsiteX4" fmla="*/ 0 w 2116971"/>
              <a:gd name="connsiteY4" fmla="*/ 1058486 h 1086707"/>
              <a:gd name="connsiteX5" fmla="*/ 1058486 w 2116971"/>
              <a:gd name="connsiteY5" fmla="*/ 0 h 108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971" h="1086707">
                <a:moveTo>
                  <a:pt x="1058486" y="0"/>
                </a:moveTo>
                <a:cubicBezTo>
                  <a:pt x="1643071" y="0"/>
                  <a:pt x="2116971" y="473900"/>
                  <a:pt x="2116971" y="1058486"/>
                </a:cubicBezTo>
                <a:lnTo>
                  <a:pt x="2114126" y="1086707"/>
                </a:lnTo>
                <a:lnTo>
                  <a:pt x="2845" y="1086707"/>
                </a:lnTo>
                <a:lnTo>
                  <a:pt x="0" y="1058486"/>
                </a:lnTo>
                <a:cubicBezTo>
                  <a:pt x="0" y="473900"/>
                  <a:pt x="473899" y="0"/>
                  <a:pt x="10584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1350">
              <a:latin typeface="微软雅黑" panose="020B0503020204020204" charset="-122"/>
              <a:cs typeface="微软雅黑" panose="020B0503020204020204" charset="-122"/>
            </a:endParaRPr>
          </a:p>
        </p:txBody>
      </p:sp>
      <p:sp>
        <p:nvSpPr>
          <p:cNvPr id="8" name="任意多边形: 形状 7"/>
          <p:cNvSpPr/>
          <p:nvPr>
            <p:custDataLst>
              <p:tags r:id="rId6"/>
            </p:custDataLst>
          </p:nvPr>
        </p:nvSpPr>
        <p:spPr>
          <a:xfrm>
            <a:off x="8209360" y="6275388"/>
            <a:ext cx="777478" cy="593725"/>
          </a:xfrm>
          <a:custGeom>
            <a:avLst/>
            <a:gdLst>
              <a:gd name="connsiteX0" fmla="*/ 517890 w 1035780"/>
              <a:gd name="connsiteY0" fmla="*/ 0 h 593238"/>
              <a:gd name="connsiteX1" fmla="*/ 1035780 w 1035780"/>
              <a:gd name="connsiteY1" fmla="*/ 517890 h 593238"/>
              <a:gd name="connsiteX2" fmla="*/ 1028184 w 1035780"/>
              <a:gd name="connsiteY2" fmla="*/ 593238 h 593238"/>
              <a:gd name="connsiteX3" fmla="*/ 7596 w 1035780"/>
              <a:gd name="connsiteY3" fmla="*/ 593238 h 593238"/>
              <a:gd name="connsiteX4" fmla="*/ 0 w 1035780"/>
              <a:gd name="connsiteY4" fmla="*/ 517890 h 593238"/>
              <a:gd name="connsiteX5" fmla="*/ 517890 w 1035780"/>
              <a:gd name="connsiteY5" fmla="*/ 0 h 59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780" h="593238">
                <a:moveTo>
                  <a:pt x="517890" y="0"/>
                </a:moveTo>
                <a:cubicBezTo>
                  <a:pt x="803913" y="0"/>
                  <a:pt x="1035780" y="231867"/>
                  <a:pt x="1035780" y="517890"/>
                </a:cubicBezTo>
                <a:lnTo>
                  <a:pt x="1028184" y="593238"/>
                </a:lnTo>
                <a:lnTo>
                  <a:pt x="7596" y="593238"/>
                </a:lnTo>
                <a:lnTo>
                  <a:pt x="0" y="517890"/>
                </a:lnTo>
                <a:cubicBezTo>
                  <a:pt x="0" y="231867"/>
                  <a:pt x="231867" y="0"/>
                  <a:pt x="5178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1350">
              <a:latin typeface="微软雅黑" panose="020B0503020204020204" charset="-122"/>
              <a:cs typeface="微软雅黑" panose="020B0503020204020204" charset="-122"/>
            </a:endParaRPr>
          </a:p>
        </p:txBody>
      </p:sp>
      <p:sp>
        <p:nvSpPr>
          <p:cNvPr id="9" name="任意多边形: 形状 8"/>
          <p:cNvSpPr/>
          <p:nvPr>
            <p:custDataLst>
              <p:tags r:id="rId7"/>
            </p:custDataLst>
          </p:nvPr>
        </p:nvSpPr>
        <p:spPr>
          <a:xfrm>
            <a:off x="-14287" y="6184900"/>
            <a:ext cx="590550" cy="673100"/>
          </a:xfrm>
          <a:custGeom>
            <a:avLst/>
            <a:gdLst>
              <a:gd name="connsiteX0" fmla="*/ 269296 w 787186"/>
              <a:gd name="connsiteY0" fmla="*/ 0 h 673570"/>
              <a:gd name="connsiteX1" fmla="*/ 787186 w 787186"/>
              <a:gd name="connsiteY1" fmla="*/ 517890 h 673570"/>
              <a:gd name="connsiteX2" fmla="*/ 776665 w 787186"/>
              <a:gd name="connsiteY2" fmla="*/ 622263 h 673570"/>
              <a:gd name="connsiteX3" fmla="*/ 760738 w 787186"/>
              <a:gd name="connsiteY3" fmla="*/ 673570 h 673570"/>
              <a:gd name="connsiteX4" fmla="*/ 0 w 787186"/>
              <a:gd name="connsiteY4" fmla="*/ 673570 h 673570"/>
              <a:gd name="connsiteX5" fmla="*/ 0 w 787186"/>
              <a:gd name="connsiteY5" fmla="*/ 77450 h 673570"/>
              <a:gd name="connsiteX6" fmla="*/ 67710 w 787186"/>
              <a:gd name="connsiteY6" fmla="*/ 40699 h 673570"/>
              <a:gd name="connsiteX7" fmla="*/ 269296 w 787186"/>
              <a:gd name="connsiteY7" fmla="*/ 0 h 67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186" h="673570">
                <a:moveTo>
                  <a:pt x="269296" y="0"/>
                </a:moveTo>
                <a:cubicBezTo>
                  <a:pt x="555319" y="0"/>
                  <a:pt x="787186" y="231867"/>
                  <a:pt x="787186" y="517890"/>
                </a:cubicBezTo>
                <a:cubicBezTo>
                  <a:pt x="787186" y="553643"/>
                  <a:pt x="783563" y="588550"/>
                  <a:pt x="776665" y="622263"/>
                </a:cubicBezTo>
                <a:lnTo>
                  <a:pt x="760738" y="673570"/>
                </a:lnTo>
                <a:lnTo>
                  <a:pt x="0" y="673570"/>
                </a:lnTo>
                <a:lnTo>
                  <a:pt x="0" y="77450"/>
                </a:lnTo>
                <a:lnTo>
                  <a:pt x="67710" y="40699"/>
                </a:lnTo>
                <a:cubicBezTo>
                  <a:pt x="129669" y="14492"/>
                  <a:pt x="197790" y="0"/>
                  <a:pt x="26929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1350">
              <a:latin typeface="微软雅黑" panose="020B0503020204020204" charset="-122"/>
              <a:cs typeface="微软雅黑" panose="020B0503020204020204" charset="-122"/>
            </a:endParaRPr>
          </a:p>
        </p:txBody>
      </p:sp>
      <p:sp>
        <p:nvSpPr>
          <p:cNvPr id="10" name="KSO_Shape"/>
          <p:cNvSpPr/>
          <p:nvPr>
            <p:custDataLst>
              <p:tags r:id="rId8"/>
            </p:custDataLst>
          </p:nvPr>
        </p:nvSpPr>
        <p:spPr>
          <a:xfrm rot="13141020">
            <a:off x="363141" y="1138238"/>
            <a:ext cx="145256" cy="169862"/>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sz="1350">
              <a:solidFill>
                <a:srgbClr val="FFFFFF"/>
              </a:solidFill>
              <a:latin typeface="微软雅黑" panose="020B0503020204020204" charset="-122"/>
              <a:cs typeface="Arial" panose="020B0604020202020204" pitchFamily="34" charset="0"/>
            </a:endParaRPr>
          </a:p>
        </p:txBody>
      </p:sp>
      <p:sp>
        <p:nvSpPr>
          <p:cNvPr id="11" name="KSO_Shape"/>
          <p:cNvSpPr/>
          <p:nvPr>
            <p:custDataLst>
              <p:tags r:id="rId9"/>
            </p:custDataLst>
          </p:nvPr>
        </p:nvSpPr>
        <p:spPr>
          <a:xfrm rot="17100000">
            <a:off x="616744" y="3236913"/>
            <a:ext cx="161925" cy="190500"/>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sz="1350">
              <a:solidFill>
                <a:srgbClr val="FFFFFF"/>
              </a:solidFill>
              <a:latin typeface="微软雅黑" panose="020B0503020204020204" charset="-122"/>
              <a:cs typeface="Arial" panose="020B0604020202020204" pitchFamily="34" charset="0"/>
            </a:endParaRPr>
          </a:p>
        </p:txBody>
      </p:sp>
      <p:sp>
        <p:nvSpPr>
          <p:cNvPr id="12" name="KSO_Shape"/>
          <p:cNvSpPr/>
          <p:nvPr>
            <p:custDataLst>
              <p:tags r:id="rId10"/>
            </p:custDataLst>
          </p:nvPr>
        </p:nvSpPr>
        <p:spPr>
          <a:xfrm rot="10154805">
            <a:off x="6324600" y="6116638"/>
            <a:ext cx="235744" cy="2762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sz="1350">
              <a:solidFill>
                <a:srgbClr val="FFFFFF"/>
              </a:solidFill>
              <a:latin typeface="微软雅黑" panose="020B0503020204020204" charset="-122"/>
              <a:cs typeface="Arial" panose="020B0604020202020204" pitchFamily="34" charset="0"/>
            </a:endParaRPr>
          </a:p>
        </p:txBody>
      </p:sp>
      <p:sp>
        <p:nvSpPr>
          <p:cNvPr id="13" name="KSO_Shape"/>
          <p:cNvSpPr/>
          <p:nvPr>
            <p:custDataLst>
              <p:tags r:id="rId11"/>
            </p:custDataLst>
          </p:nvPr>
        </p:nvSpPr>
        <p:spPr>
          <a:xfrm rot="11738950">
            <a:off x="8083154" y="2560638"/>
            <a:ext cx="235744" cy="2762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sz="1350">
              <a:solidFill>
                <a:srgbClr val="FFFFFF"/>
              </a:solidFill>
              <a:latin typeface="微软雅黑" panose="020B0503020204020204" charset="-122"/>
              <a:cs typeface="Arial" panose="020B0604020202020204" pitchFamily="34" charset="0"/>
            </a:endParaRPr>
          </a:p>
        </p:txBody>
      </p:sp>
      <p:sp>
        <p:nvSpPr>
          <p:cNvPr id="14" name=" 184"/>
          <p:cNvSpPr/>
          <p:nvPr>
            <p:custDataLst>
              <p:tags r:id="rId12"/>
            </p:custDataLst>
          </p:nvPr>
        </p:nvSpPr>
        <p:spPr>
          <a:xfrm>
            <a:off x="545306" y="1936750"/>
            <a:ext cx="702469" cy="936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fontAlgn="auto">
              <a:spcBef>
                <a:spcPts val="0"/>
              </a:spcBef>
              <a:spcAft>
                <a:spcPts val="0"/>
              </a:spcAft>
              <a:buFontTx/>
              <a:buNone/>
              <a:defRPr/>
            </a:pPr>
            <a:endParaRPr lang="zh-CN" altLang="en-US" sz="1350">
              <a:solidFill>
                <a:srgbClr val="FFFFFF"/>
              </a:solidFill>
              <a:latin typeface="微软雅黑" panose="020B0503020204020204" charset="-122"/>
              <a:cs typeface="微软雅黑" panose="020B0503020204020204" charset="-122"/>
            </a:endParaRPr>
          </a:p>
        </p:txBody>
      </p:sp>
      <p:sp>
        <p:nvSpPr>
          <p:cNvPr id="2" name="标题 1"/>
          <p:cNvSpPr>
            <a:spLocks noGrp="1"/>
          </p:cNvSpPr>
          <p:nvPr>
            <p:ph type="ctrTitle" hasCustomPrompt="1"/>
            <p:custDataLst>
              <p:tags r:id="rId13"/>
            </p:custDataLst>
          </p:nvPr>
        </p:nvSpPr>
        <p:spPr>
          <a:xfrm>
            <a:off x="2068286" y="2510565"/>
            <a:ext cx="5007429" cy="902363"/>
          </a:xfrm>
          <a:prstGeom prst="rect">
            <a:avLst/>
          </a:prstGeom>
        </p:spPr>
        <p:txBody>
          <a:bodyPr anchor="b">
            <a:normAutofit/>
          </a:bodyPr>
          <a:lstStyle>
            <a:lvl1pPr algn="ctr">
              <a:defRPr sz="3600" b="1">
                <a:solidFill>
                  <a:schemeClr val="tx1">
                    <a:lumMod val="65000"/>
                    <a:lumOff val="35000"/>
                  </a:schemeClr>
                </a:solidFill>
              </a:defRPr>
            </a:lvl1pPr>
          </a:lstStyle>
          <a:p>
            <a:r>
              <a:rPr lang="zh-CN" altLang="en-US" noProof="1"/>
              <a:t>单击此处编辑标题</a:t>
            </a:r>
            <a:endParaRPr lang="zh-CN" altLang="en-US" noProof="1"/>
          </a:p>
        </p:txBody>
      </p:sp>
      <p:sp>
        <p:nvSpPr>
          <p:cNvPr id="3" name="副标题 2"/>
          <p:cNvSpPr>
            <a:spLocks noGrp="1"/>
          </p:cNvSpPr>
          <p:nvPr>
            <p:ph type="subTitle" idx="1"/>
            <p:custDataLst>
              <p:tags r:id="rId14"/>
            </p:custDataLst>
          </p:nvPr>
        </p:nvSpPr>
        <p:spPr>
          <a:xfrm>
            <a:off x="2068286" y="3461461"/>
            <a:ext cx="5007429" cy="590550"/>
          </a:xfrm>
          <a:prstGeom prst="rect">
            <a:avLst/>
          </a:prstGeom>
        </p:spPr>
        <p:txBody>
          <a:bodyPr>
            <a:normAutofit/>
          </a:bodyPr>
          <a:lstStyle>
            <a:lvl1pPr marL="0" indent="0" algn="ctr">
              <a:buNone/>
              <a:defRPr sz="1500">
                <a:solidFill>
                  <a:schemeClr val="tx1">
                    <a:lumMod val="65000"/>
                    <a:lumOff val="3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15" name="日期占位符 3"/>
          <p:cNvSpPr>
            <a:spLocks noGrp="1"/>
          </p:cNvSpPr>
          <p:nvPr>
            <p:ph type="dt" sz="half" idx="10"/>
            <p:custDataLst>
              <p:tags r:id="rId15"/>
            </p:custDataLst>
          </p:nvPr>
        </p:nvSpPr>
        <p:spPr>
          <a:xfrm>
            <a:off x="659606" y="6350000"/>
            <a:ext cx="2025254" cy="315913"/>
          </a:xfrm>
          <a:prstGeom prst="rect">
            <a:avLst/>
          </a:prstGeom>
        </p:spPr>
        <p:txBody>
          <a:bodyPr/>
          <a:lstStyle>
            <a:lvl1pPr>
              <a:defRPr>
                <a:latin typeface="微软雅黑" panose="020B0503020204020204" charset="-122"/>
                <a:ea typeface="微软雅黑" panose="020B0503020204020204" charset="-122"/>
                <a:cs typeface="微软雅黑" panose="020B0503020204020204" charset="-122"/>
              </a:defRPr>
            </a:lvl1pPr>
          </a:lstStyle>
          <a:p>
            <a:pPr>
              <a:defRPr/>
            </a:pPr>
            <a:endParaRPr lang="zh-CN" altLang="en-US"/>
          </a:p>
        </p:txBody>
      </p:sp>
      <p:sp>
        <p:nvSpPr>
          <p:cNvPr id="16" name="页脚占位符 4"/>
          <p:cNvSpPr>
            <a:spLocks noGrp="1"/>
          </p:cNvSpPr>
          <p:nvPr>
            <p:ph type="ftr" sz="quarter" idx="11"/>
            <p:custDataLst>
              <p:tags r:id="rId16"/>
            </p:custDataLst>
          </p:nvPr>
        </p:nvSpPr>
        <p:spPr>
          <a:xfrm>
            <a:off x="3087291" y="6350000"/>
            <a:ext cx="2969419" cy="315913"/>
          </a:xfrm>
          <a:prstGeom prst="rect">
            <a:avLst/>
          </a:prstGeom>
        </p:spPr>
        <p:txBody>
          <a:bodyPr/>
          <a:lstStyle>
            <a:lvl1pPr>
              <a:defRPr>
                <a:latin typeface="微软雅黑" panose="020B0503020204020204" charset="-122"/>
                <a:ea typeface="微软雅黑" panose="020B0503020204020204" charset="-122"/>
                <a:cs typeface="微软雅黑" panose="020B0503020204020204" charset="-122"/>
              </a:defRPr>
            </a:lvl1pPr>
          </a:lstStyle>
          <a:p>
            <a:pPr>
              <a:defRPr/>
            </a:pPr>
            <a:endParaRPr lang="zh-CN" altLang="en-US"/>
          </a:p>
        </p:txBody>
      </p:sp>
      <p:sp>
        <p:nvSpPr>
          <p:cNvPr id="17" name="灯片编号占位符 5"/>
          <p:cNvSpPr>
            <a:spLocks noGrp="1"/>
          </p:cNvSpPr>
          <p:nvPr>
            <p:ph type="sldNum" sz="quarter" idx="12"/>
            <p:custDataLst>
              <p:tags r:id="rId17"/>
            </p:custDataLst>
          </p:nvPr>
        </p:nvSpPr>
        <p:spPr>
          <a:xfrm>
            <a:off x="6457950" y="6350000"/>
            <a:ext cx="2025254" cy="315913"/>
          </a:xfrm>
          <a:prstGeom prst="rect">
            <a:avLst/>
          </a:prstGeom>
        </p:spPr>
        <p:txBody>
          <a:bodyPr/>
          <a:lstStyle>
            <a:lvl1pPr>
              <a:defRPr/>
            </a:lvl1pPr>
          </a:lstStyle>
          <a:p>
            <a:pPr>
              <a:defRPr/>
            </a:pPr>
            <a:fld id="{975BE554-67EB-49E0-AA54-2960A0DB85C8}" type="slidenum">
              <a:rPr lang="zh-CN" altLang="en-US"/>
            </a:fld>
            <a:endParaRPr lang="zh-CN" alt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custDataLst>
              <p:tags r:id="rId2"/>
            </p:custDataLst>
          </p:nvPr>
        </p:nvSpPr>
        <p:spPr>
          <a:xfrm>
            <a:off x="502448" y="952508"/>
            <a:ext cx="8139178" cy="5388907"/>
          </a:xfrm>
          <a:prstGeom prst="rect">
            <a:avLst/>
          </a:prstGeom>
        </p:spPr>
        <p:txBody>
          <a:bodyPr/>
          <a:lstStyle>
            <a:lvl1pPr>
              <a:defRPr/>
            </a:lvl1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3" name="日期占位符 3"/>
          <p:cNvSpPr>
            <a:spLocks noGrp="1"/>
          </p:cNvSpPr>
          <p:nvPr>
            <p:ph type="dt" sz="half" idx="14"/>
            <p:custDataLst>
              <p:tags r:id="rId3"/>
            </p:custDataLst>
          </p:nvPr>
        </p:nvSpPr>
        <p:spPr>
          <a:xfrm>
            <a:off x="659606" y="6350000"/>
            <a:ext cx="2025254" cy="315913"/>
          </a:xfrm>
          <a:prstGeom prst="rect">
            <a:avLst/>
          </a:prstGeom>
        </p:spPr>
        <p:txBody>
          <a:bodyPr/>
          <a:lstStyle>
            <a:lvl1pPr>
              <a:defRPr/>
            </a:lvl1pPr>
          </a:lstStyle>
          <a:p>
            <a:fld id="{760FBDFE-C587-4B4C-A407-44438C67B59E}" type="datetimeFigureOut">
              <a:rPr lang="zh-CN" altLang="en-US" smtClean="0"/>
            </a:fld>
            <a:endParaRPr lang="zh-CN" altLang="en-US"/>
          </a:p>
        </p:txBody>
      </p:sp>
      <p:sp>
        <p:nvSpPr>
          <p:cNvPr id="4" name="页脚占位符 4"/>
          <p:cNvSpPr>
            <a:spLocks noGrp="1"/>
          </p:cNvSpPr>
          <p:nvPr>
            <p:ph type="ftr" sz="quarter" idx="15"/>
            <p:custDataLst>
              <p:tags r:id="rId4"/>
            </p:custDataLst>
          </p:nvPr>
        </p:nvSpPr>
        <p:spPr>
          <a:xfrm>
            <a:off x="3087291" y="6350000"/>
            <a:ext cx="2969419" cy="315913"/>
          </a:xfrm>
          <a:prstGeom prst="rect">
            <a:avLst/>
          </a:prstGeom>
        </p:spPr>
        <p:txBody>
          <a:bodyPr/>
          <a:lstStyle>
            <a:lvl1pPr>
              <a:defRPr/>
            </a:lvl1pPr>
          </a:lstStyle>
          <a:p>
            <a:endParaRPr lang="zh-CN" altLang="en-US"/>
          </a:p>
        </p:txBody>
      </p:sp>
      <p:sp>
        <p:nvSpPr>
          <p:cNvPr id="5" name="灯片编号占位符 5"/>
          <p:cNvSpPr>
            <a:spLocks noGrp="1"/>
          </p:cNvSpPr>
          <p:nvPr>
            <p:ph type="sldNum" sz="quarter" idx="16"/>
            <p:custDataLst>
              <p:tags r:id="rId5"/>
            </p:custDataLst>
          </p:nvPr>
        </p:nvSpPr>
        <p:spPr>
          <a:xfrm>
            <a:off x="6457950" y="6350000"/>
            <a:ext cx="2025254" cy="315913"/>
          </a:xfrm>
          <a:prstGeom prst="rect">
            <a:avLst/>
          </a:prstGeom>
        </p:spPr>
        <p:txBody>
          <a:bodyPr/>
          <a:lstStyle>
            <a:lvl1pPr>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任意多边形: 形状 2"/>
          <p:cNvSpPr/>
          <p:nvPr>
            <p:custDataLst>
              <p:tags r:id="rId2"/>
            </p:custDataLst>
          </p:nvPr>
        </p:nvSpPr>
        <p:spPr>
          <a:xfrm>
            <a:off x="8342710" y="-7938"/>
            <a:ext cx="801290" cy="1052513"/>
          </a:xfrm>
          <a:custGeom>
            <a:avLst/>
            <a:gdLst>
              <a:gd name="connsiteX0" fmla="*/ 65352 w 1068729"/>
              <a:gd name="connsiteY0" fmla="*/ 0 h 1052118"/>
              <a:gd name="connsiteX1" fmla="*/ 1068729 w 1068729"/>
              <a:gd name="connsiteY1" fmla="*/ 0 h 1052118"/>
              <a:gd name="connsiteX2" fmla="*/ 1068729 w 1068729"/>
              <a:gd name="connsiteY2" fmla="*/ 977750 h 1052118"/>
              <a:gd name="connsiteX3" fmla="*/ 1040113 w 1068729"/>
              <a:gd name="connsiteY3" fmla="*/ 993283 h 1052118"/>
              <a:gd name="connsiteX4" fmla="*/ 748689 w 1068729"/>
              <a:gd name="connsiteY4" fmla="*/ 1052118 h 1052118"/>
              <a:gd name="connsiteX5" fmla="*/ 0 w 1068729"/>
              <a:gd name="connsiteY5" fmla="*/ 303429 h 1052118"/>
              <a:gd name="connsiteX6" fmla="*/ 58836 w 1068729"/>
              <a:gd name="connsiteY6" fmla="*/ 12005 h 10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729" h="1052118">
                <a:moveTo>
                  <a:pt x="65352" y="0"/>
                </a:moveTo>
                <a:lnTo>
                  <a:pt x="1068729" y="0"/>
                </a:lnTo>
                <a:lnTo>
                  <a:pt x="1068729" y="977750"/>
                </a:lnTo>
                <a:lnTo>
                  <a:pt x="1040113" y="993283"/>
                </a:lnTo>
                <a:cubicBezTo>
                  <a:pt x="950541" y="1031168"/>
                  <a:pt x="852062" y="1052118"/>
                  <a:pt x="748689" y="1052118"/>
                </a:cubicBezTo>
                <a:cubicBezTo>
                  <a:pt x="335199" y="1052118"/>
                  <a:pt x="0" y="716919"/>
                  <a:pt x="0" y="303429"/>
                </a:cubicBezTo>
                <a:cubicBezTo>
                  <a:pt x="0" y="200056"/>
                  <a:pt x="20950" y="101577"/>
                  <a:pt x="58836" y="1200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1350">
              <a:latin typeface="微软雅黑" panose="020B0503020204020204" charset="-122"/>
              <a:cs typeface="微软雅黑" panose="020B0503020204020204" charset="-122"/>
            </a:endParaRPr>
          </a:p>
        </p:txBody>
      </p:sp>
      <p:sp>
        <p:nvSpPr>
          <p:cNvPr id="4" name="椭圆 3"/>
          <p:cNvSpPr/>
          <p:nvPr>
            <p:custDataLst>
              <p:tags r:id="rId3"/>
            </p:custDataLst>
          </p:nvPr>
        </p:nvSpPr>
        <p:spPr>
          <a:xfrm>
            <a:off x="1110854" y="1231812"/>
            <a:ext cx="1122759" cy="1498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1350">
              <a:latin typeface="微软雅黑" panose="020B0503020204020204" charset="-122"/>
              <a:cs typeface="微软雅黑" panose="020B0503020204020204" charset="-122"/>
            </a:endParaRPr>
          </a:p>
        </p:txBody>
      </p:sp>
      <p:sp>
        <p:nvSpPr>
          <p:cNvPr id="5" name="任意多边形: 形状 4"/>
          <p:cNvSpPr/>
          <p:nvPr>
            <p:custDataLst>
              <p:tags r:id="rId4"/>
            </p:custDataLst>
          </p:nvPr>
        </p:nvSpPr>
        <p:spPr>
          <a:xfrm>
            <a:off x="6067425" y="-7938"/>
            <a:ext cx="785813" cy="420688"/>
          </a:xfrm>
          <a:custGeom>
            <a:avLst/>
            <a:gdLst>
              <a:gd name="connsiteX0" fmla="*/ 0 w 1458561"/>
              <a:gd name="connsiteY0" fmla="*/ 0 h 584280"/>
              <a:gd name="connsiteX1" fmla="*/ 1458561 w 1458561"/>
              <a:gd name="connsiteY1" fmla="*/ 0 h 584280"/>
              <a:gd name="connsiteX2" fmla="*/ 1419134 w 1458561"/>
              <a:gd name="connsiteY2" fmla="*/ 127015 h 584280"/>
              <a:gd name="connsiteX3" fmla="*/ 729281 w 1458561"/>
              <a:gd name="connsiteY3" fmla="*/ 584280 h 584280"/>
              <a:gd name="connsiteX4" fmla="*/ 39427 w 1458561"/>
              <a:gd name="connsiteY4" fmla="*/ 127015 h 58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561" h="584280">
                <a:moveTo>
                  <a:pt x="0" y="0"/>
                </a:moveTo>
                <a:lnTo>
                  <a:pt x="1458561" y="0"/>
                </a:lnTo>
                <a:lnTo>
                  <a:pt x="1419134" y="127015"/>
                </a:lnTo>
                <a:cubicBezTo>
                  <a:pt x="1305477" y="395731"/>
                  <a:pt x="1039398" y="584280"/>
                  <a:pt x="729281" y="584280"/>
                </a:cubicBezTo>
                <a:cubicBezTo>
                  <a:pt x="419163" y="584280"/>
                  <a:pt x="153084" y="395731"/>
                  <a:pt x="39427" y="12701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1350">
              <a:latin typeface="微软雅黑" panose="020B0503020204020204" charset="-122"/>
              <a:cs typeface="微软雅黑" panose="020B0503020204020204" charset="-122"/>
            </a:endParaRPr>
          </a:p>
        </p:txBody>
      </p:sp>
      <p:sp>
        <p:nvSpPr>
          <p:cNvPr id="6" name="任意多边形: 形状 5"/>
          <p:cNvSpPr/>
          <p:nvPr>
            <p:custDataLst>
              <p:tags r:id="rId5"/>
            </p:custDataLst>
          </p:nvPr>
        </p:nvSpPr>
        <p:spPr>
          <a:xfrm>
            <a:off x="3444479" y="5781675"/>
            <a:ext cx="1587103" cy="1087438"/>
          </a:xfrm>
          <a:custGeom>
            <a:avLst/>
            <a:gdLst>
              <a:gd name="connsiteX0" fmla="*/ 1058486 w 2116971"/>
              <a:gd name="connsiteY0" fmla="*/ 0 h 1086707"/>
              <a:gd name="connsiteX1" fmla="*/ 2116971 w 2116971"/>
              <a:gd name="connsiteY1" fmla="*/ 1058486 h 1086707"/>
              <a:gd name="connsiteX2" fmla="*/ 2114126 w 2116971"/>
              <a:gd name="connsiteY2" fmla="*/ 1086707 h 1086707"/>
              <a:gd name="connsiteX3" fmla="*/ 2845 w 2116971"/>
              <a:gd name="connsiteY3" fmla="*/ 1086707 h 1086707"/>
              <a:gd name="connsiteX4" fmla="*/ 0 w 2116971"/>
              <a:gd name="connsiteY4" fmla="*/ 1058486 h 1086707"/>
              <a:gd name="connsiteX5" fmla="*/ 1058486 w 2116971"/>
              <a:gd name="connsiteY5" fmla="*/ 0 h 108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971" h="1086707">
                <a:moveTo>
                  <a:pt x="1058486" y="0"/>
                </a:moveTo>
                <a:cubicBezTo>
                  <a:pt x="1643071" y="0"/>
                  <a:pt x="2116971" y="473900"/>
                  <a:pt x="2116971" y="1058486"/>
                </a:cubicBezTo>
                <a:lnTo>
                  <a:pt x="2114126" y="1086707"/>
                </a:lnTo>
                <a:lnTo>
                  <a:pt x="2845" y="1086707"/>
                </a:lnTo>
                <a:lnTo>
                  <a:pt x="0" y="1058486"/>
                </a:lnTo>
                <a:cubicBezTo>
                  <a:pt x="0" y="473900"/>
                  <a:pt x="473899" y="0"/>
                  <a:pt x="10584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1350">
              <a:latin typeface="微软雅黑" panose="020B0503020204020204" charset="-122"/>
              <a:cs typeface="微软雅黑" panose="020B0503020204020204" charset="-122"/>
            </a:endParaRPr>
          </a:p>
        </p:txBody>
      </p:sp>
      <p:sp>
        <p:nvSpPr>
          <p:cNvPr id="7" name="任意多边形: 形状 6"/>
          <p:cNvSpPr/>
          <p:nvPr>
            <p:custDataLst>
              <p:tags r:id="rId6"/>
            </p:custDataLst>
          </p:nvPr>
        </p:nvSpPr>
        <p:spPr>
          <a:xfrm>
            <a:off x="8209360" y="6275388"/>
            <a:ext cx="777478" cy="593725"/>
          </a:xfrm>
          <a:custGeom>
            <a:avLst/>
            <a:gdLst>
              <a:gd name="connsiteX0" fmla="*/ 517890 w 1035780"/>
              <a:gd name="connsiteY0" fmla="*/ 0 h 593238"/>
              <a:gd name="connsiteX1" fmla="*/ 1035780 w 1035780"/>
              <a:gd name="connsiteY1" fmla="*/ 517890 h 593238"/>
              <a:gd name="connsiteX2" fmla="*/ 1028184 w 1035780"/>
              <a:gd name="connsiteY2" fmla="*/ 593238 h 593238"/>
              <a:gd name="connsiteX3" fmla="*/ 7596 w 1035780"/>
              <a:gd name="connsiteY3" fmla="*/ 593238 h 593238"/>
              <a:gd name="connsiteX4" fmla="*/ 0 w 1035780"/>
              <a:gd name="connsiteY4" fmla="*/ 517890 h 593238"/>
              <a:gd name="connsiteX5" fmla="*/ 517890 w 1035780"/>
              <a:gd name="connsiteY5" fmla="*/ 0 h 59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780" h="593238">
                <a:moveTo>
                  <a:pt x="517890" y="0"/>
                </a:moveTo>
                <a:cubicBezTo>
                  <a:pt x="803913" y="0"/>
                  <a:pt x="1035780" y="231867"/>
                  <a:pt x="1035780" y="517890"/>
                </a:cubicBezTo>
                <a:lnTo>
                  <a:pt x="1028184" y="593238"/>
                </a:lnTo>
                <a:lnTo>
                  <a:pt x="7596" y="593238"/>
                </a:lnTo>
                <a:lnTo>
                  <a:pt x="0" y="517890"/>
                </a:lnTo>
                <a:cubicBezTo>
                  <a:pt x="0" y="231867"/>
                  <a:pt x="231867" y="0"/>
                  <a:pt x="5178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1350">
              <a:latin typeface="微软雅黑" panose="020B0503020204020204" charset="-122"/>
              <a:cs typeface="微软雅黑" panose="020B0503020204020204" charset="-122"/>
            </a:endParaRPr>
          </a:p>
        </p:txBody>
      </p:sp>
      <p:sp>
        <p:nvSpPr>
          <p:cNvPr id="8" name="任意多边形: 形状 7"/>
          <p:cNvSpPr/>
          <p:nvPr>
            <p:custDataLst>
              <p:tags r:id="rId7"/>
            </p:custDataLst>
          </p:nvPr>
        </p:nvSpPr>
        <p:spPr>
          <a:xfrm>
            <a:off x="-14287" y="6184900"/>
            <a:ext cx="590550" cy="673100"/>
          </a:xfrm>
          <a:custGeom>
            <a:avLst/>
            <a:gdLst>
              <a:gd name="connsiteX0" fmla="*/ 269296 w 787186"/>
              <a:gd name="connsiteY0" fmla="*/ 0 h 673570"/>
              <a:gd name="connsiteX1" fmla="*/ 787186 w 787186"/>
              <a:gd name="connsiteY1" fmla="*/ 517890 h 673570"/>
              <a:gd name="connsiteX2" fmla="*/ 776665 w 787186"/>
              <a:gd name="connsiteY2" fmla="*/ 622263 h 673570"/>
              <a:gd name="connsiteX3" fmla="*/ 760738 w 787186"/>
              <a:gd name="connsiteY3" fmla="*/ 673570 h 673570"/>
              <a:gd name="connsiteX4" fmla="*/ 0 w 787186"/>
              <a:gd name="connsiteY4" fmla="*/ 673570 h 673570"/>
              <a:gd name="connsiteX5" fmla="*/ 0 w 787186"/>
              <a:gd name="connsiteY5" fmla="*/ 77450 h 673570"/>
              <a:gd name="connsiteX6" fmla="*/ 67710 w 787186"/>
              <a:gd name="connsiteY6" fmla="*/ 40699 h 673570"/>
              <a:gd name="connsiteX7" fmla="*/ 269296 w 787186"/>
              <a:gd name="connsiteY7" fmla="*/ 0 h 67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186" h="673570">
                <a:moveTo>
                  <a:pt x="269296" y="0"/>
                </a:moveTo>
                <a:cubicBezTo>
                  <a:pt x="555319" y="0"/>
                  <a:pt x="787186" y="231867"/>
                  <a:pt x="787186" y="517890"/>
                </a:cubicBezTo>
                <a:cubicBezTo>
                  <a:pt x="787186" y="553643"/>
                  <a:pt x="783563" y="588550"/>
                  <a:pt x="776665" y="622263"/>
                </a:cubicBezTo>
                <a:lnTo>
                  <a:pt x="760738" y="673570"/>
                </a:lnTo>
                <a:lnTo>
                  <a:pt x="0" y="673570"/>
                </a:lnTo>
                <a:lnTo>
                  <a:pt x="0" y="77450"/>
                </a:lnTo>
                <a:lnTo>
                  <a:pt x="67710" y="40699"/>
                </a:lnTo>
                <a:cubicBezTo>
                  <a:pt x="129669" y="14492"/>
                  <a:pt x="197790" y="0"/>
                  <a:pt x="26929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1350">
              <a:latin typeface="微软雅黑" panose="020B0503020204020204" charset="-122"/>
              <a:cs typeface="微软雅黑" panose="020B0503020204020204" charset="-122"/>
            </a:endParaRPr>
          </a:p>
        </p:txBody>
      </p:sp>
      <p:sp>
        <p:nvSpPr>
          <p:cNvPr id="9" name="KSO_Shape"/>
          <p:cNvSpPr/>
          <p:nvPr>
            <p:custDataLst>
              <p:tags r:id="rId8"/>
            </p:custDataLst>
          </p:nvPr>
        </p:nvSpPr>
        <p:spPr>
          <a:xfrm rot="10154805">
            <a:off x="7439025" y="4903788"/>
            <a:ext cx="235744" cy="2762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sz="1350">
              <a:solidFill>
                <a:srgbClr val="FFFFFF"/>
              </a:solidFill>
              <a:latin typeface="微软雅黑" panose="020B0503020204020204" charset="-122"/>
              <a:cs typeface="Arial" panose="020B0604020202020204" pitchFamily="34" charset="0"/>
            </a:endParaRPr>
          </a:p>
        </p:txBody>
      </p:sp>
      <p:sp>
        <p:nvSpPr>
          <p:cNvPr id="10" name="KSO_Shape"/>
          <p:cNvSpPr/>
          <p:nvPr>
            <p:custDataLst>
              <p:tags r:id="rId9"/>
            </p:custDataLst>
          </p:nvPr>
        </p:nvSpPr>
        <p:spPr>
          <a:xfrm rot="10154805">
            <a:off x="6204950" y="2335838"/>
            <a:ext cx="235744" cy="2762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sz="1350" dirty="0">
              <a:solidFill>
                <a:srgbClr val="FFFFFF"/>
              </a:solidFill>
              <a:latin typeface="微软雅黑" panose="020B0503020204020204" charset="-122"/>
              <a:cs typeface="Arial" panose="020B0604020202020204" pitchFamily="34" charset="0"/>
            </a:endParaRPr>
          </a:p>
        </p:txBody>
      </p:sp>
      <p:sp>
        <p:nvSpPr>
          <p:cNvPr id="11" name="KSO_Shape"/>
          <p:cNvSpPr/>
          <p:nvPr>
            <p:custDataLst>
              <p:tags r:id="rId10"/>
            </p:custDataLst>
          </p:nvPr>
        </p:nvSpPr>
        <p:spPr>
          <a:xfrm rot="13326744">
            <a:off x="982266" y="4641850"/>
            <a:ext cx="471488" cy="55403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sz="1350" dirty="0">
              <a:solidFill>
                <a:srgbClr val="FFFFFF"/>
              </a:solidFill>
              <a:latin typeface="微软雅黑" panose="020B0503020204020204" charset="-122"/>
              <a:cs typeface="Arial" panose="020B0604020202020204" pitchFamily="34" charset="0"/>
            </a:endParaRPr>
          </a:p>
        </p:txBody>
      </p:sp>
      <p:sp>
        <p:nvSpPr>
          <p:cNvPr id="12" name="KSO_Shape"/>
          <p:cNvSpPr/>
          <p:nvPr>
            <p:custDataLst>
              <p:tags r:id="rId11"/>
            </p:custDataLst>
          </p:nvPr>
        </p:nvSpPr>
        <p:spPr>
          <a:xfrm rot="6300000">
            <a:off x="4360069" y="893763"/>
            <a:ext cx="422672" cy="496887"/>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sz="1350" dirty="0">
              <a:solidFill>
                <a:srgbClr val="FFFFFF"/>
              </a:solidFill>
              <a:latin typeface="微软雅黑" panose="020B0503020204020204" charset="-122"/>
              <a:cs typeface="Arial" panose="020B0604020202020204" pitchFamily="34" charset="0"/>
            </a:endParaRPr>
          </a:p>
        </p:txBody>
      </p:sp>
      <p:sp>
        <p:nvSpPr>
          <p:cNvPr id="2" name="标题 1"/>
          <p:cNvSpPr>
            <a:spLocks noGrp="1"/>
          </p:cNvSpPr>
          <p:nvPr>
            <p:ph type="title" hasCustomPrompt="1"/>
            <p:custDataLst>
              <p:tags r:id="rId12"/>
            </p:custDataLst>
          </p:nvPr>
        </p:nvSpPr>
        <p:spPr>
          <a:xfrm>
            <a:off x="1452423" y="2842161"/>
            <a:ext cx="6239154" cy="1173679"/>
          </a:xfrm>
          <a:prstGeom prst="rect">
            <a:avLst/>
          </a:prstGeom>
        </p:spPr>
        <p:txBody>
          <a:bodyPr rIns="25400" rtlCol="0">
            <a:noAutofit/>
          </a:bodyPr>
          <a:lstStyle>
            <a:lvl1pPr marL="0" marR="0" algn="ctr" defTabSz="914400" rtl="0" eaLnBrk="1" fontAlgn="auto" latinLnBrk="0" hangingPunct="1">
              <a:lnSpc>
                <a:spcPct val="100000"/>
              </a:lnSpc>
              <a:buNone/>
              <a:defRPr kumimoji="0" lang="zh-CN" altLang="en-US" sz="6000" b="1" i="0" u="none" strike="noStrike" kern="1200" cap="none" spc="600" normalizeH="0" baseline="0" noProof="1" dirty="0">
                <a:solidFill>
                  <a:schemeClr val="accent5"/>
                </a:solidFill>
                <a:uFillTx/>
                <a:latin typeface="微软雅黑" panose="020B0503020204020204" charset="-122"/>
                <a:ea typeface="微软雅黑" panose="020B0503020204020204" charset="-122"/>
                <a:cs typeface="微软雅黑" panose="020B0503020204020204" charset="-122"/>
                <a:sym typeface="+mn-ea"/>
              </a:defRPr>
            </a:lvl1pPr>
          </a:lstStyle>
          <a:p>
            <a:pPr lvl="0"/>
            <a:r>
              <a:rPr lang="zh-CN" altLang="en-US" noProof="1">
                <a:sym typeface="+mn-ea"/>
              </a:rPr>
              <a:t>编版标题</a:t>
            </a:r>
            <a:endParaRPr noProof="1">
              <a:sym typeface="+mn-ea"/>
            </a:endParaRPr>
          </a:p>
        </p:txBody>
      </p:sp>
      <p:sp>
        <p:nvSpPr>
          <p:cNvPr id="13" name="日期占位符 2"/>
          <p:cNvSpPr>
            <a:spLocks noGrp="1"/>
          </p:cNvSpPr>
          <p:nvPr>
            <p:ph type="dt" sz="half" idx="10"/>
            <p:custDataLst>
              <p:tags r:id="rId13"/>
            </p:custDataLst>
          </p:nvPr>
        </p:nvSpPr>
        <p:spPr>
          <a:xfrm>
            <a:off x="659606" y="6350000"/>
            <a:ext cx="2025254" cy="315913"/>
          </a:xfrm>
          <a:prstGeom prst="rect">
            <a:avLst/>
          </a:prstGeo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760FBDFE-C587-4B4C-A407-44438C67B59E}" type="datetimeFigureOut">
              <a:rPr lang="zh-CN" altLang="en-US" smtClean="0"/>
            </a:fld>
            <a:endParaRPr lang="zh-CN" altLang="en-US"/>
          </a:p>
        </p:txBody>
      </p:sp>
      <p:sp>
        <p:nvSpPr>
          <p:cNvPr id="14" name="页脚占位符 3"/>
          <p:cNvSpPr>
            <a:spLocks noGrp="1"/>
          </p:cNvSpPr>
          <p:nvPr>
            <p:ph type="ftr" sz="quarter" idx="11"/>
            <p:custDataLst>
              <p:tags r:id="rId14"/>
            </p:custDataLst>
          </p:nvPr>
        </p:nvSpPr>
        <p:spPr>
          <a:xfrm>
            <a:off x="3087291" y="6350000"/>
            <a:ext cx="2969419" cy="315913"/>
          </a:xfrm>
          <a:prstGeom prst="rect">
            <a:avLst/>
          </a:prstGeo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15" name="灯片编号占位符 4"/>
          <p:cNvSpPr>
            <a:spLocks noGrp="1"/>
          </p:cNvSpPr>
          <p:nvPr>
            <p:ph type="sldNum" sz="quarter" idx="12"/>
            <p:custDataLst>
              <p:tags r:id="rId15"/>
            </p:custDataLst>
          </p:nvPr>
        </p:nvSpPr>
        <p:spPr>
          <a:xfrm>
            <a:off x="6457950" y="6350000"/>
            <a:ext cx="2025254" cy="315913"/>
          </a:xfrm>
          <a:prstGeom prst="rect">
            <a:avLst/>
          </a:prstGeom>
        </p:spPr>
        <p:txBody>
          <a:bodyPr/>
          <a:lstStyle>
            <a:lvl1pPr>
              <a:defRPr/>
            </a:lvl1pPr>
          </a:lstStyle>
          <a:p>
            <a:fld id="{49AE70B2-8BF9-45C0-BB95-33D1B9D3A854}" type="slidenum">
              <a:rPr lang="zh-CN" altLang="en-US" smtClean="0"/>
            </a:fld>
            <a:endParaRPr lang="zh-CN" altLang="en-US"/>
          </a:p>
        </p:txBody>
      </p:sp>
      <p:sp>
        <p:nvSpPr>
          <p:cNvPr id="16" name="矩形 15"/>
          <p:cNvSpPr/>
          <p:nvPr userDrawn="1">
            <p:custDataLst>
              <p:tags r:id="rId16"/>
            </p:custDataLst>
          </p:nvPr>
        </p:nvSpPr>
        <p:spPr>
          <a:xfrm>
            <a:off x="199549" y="1018064"/>
            <a:ext cx="8762524" cy="4226243"/>
          </a:xfrm>
          <a:prstGeom prst="rect">
            <a:avLst/>
          </a:prstGeom>
          <a:solidFill>
            <a:schemeClr val="tx2"/>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350" dirty="0">
              <a:highlight>
                <a:srgbClr val="1171F1"/>
              </a:highlight>
            </a:endParaRPr>
          </a:p>
        </p:txBody>
      </p:sp>
      <p:sp>
        <p:nvSpPr>
          <p:cNvPr id="17" name="矩形 16"/>
          <p:cNvSpPr/>
          <p:nvPr userDrawn="1">
            <p:custDataLst>
              <p:tags r:id="rId17"/>
            </p:custDataLst>
          </p:nvPr>
        </p:nvSpPr>
        <p:spPr>
          <a:xfrm>
            <a:off x="1066800" y="4065588"/>
            <a:ext cx="3962400" cy="9525"/>
          </a:xfrm>
          <a:prstGeom prst="rect">
            <a:avLst/>
          </a:prstGeom>
          <a:solidFill>
            <a:schemeClr val="accent1">
              <a:lumMod val="5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8" name="任意形状 8"/>
          <p:cNvSpPr/>
          <p:nvPr userDrawn="1">
            <p:custDataLst>
              <p:tags r:id="rId18"/>
            </p:custDataLst>
          </p:nvPr>
        </p:nvSpPr>
        <p:spPr>
          <a:xfrm>
            <a:off x="7110534" y="613408"/>
            <a:ext cx="1848749" cy="1802423"/>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350" dirty="0">
              <a:highlight>
                <a:srgbClr val="1171F1"/>
              </a:highlight>
            </a:endParaRPr>
          </a:p>
        </p:txBody>
      </p:sp>
      <p:sp>
        <p:nvSpPr>
          <p:cNvPr id="19" name="任意形状 9"/>
          <p:cNvSpPr/>
          <p:nvPr userDrawn="1">
            <p:custDataLst>
              <p:tags r:id="rId19"/>
            </p:custDataLst>
          </p:nvPr>
        </p:nvSpPr>
        <p:spPr>
          <a:xfrm rot="10800000">
            <a:off x="195761" y="4343043"/>
            <a:ext cx="1415561" cy="138009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99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350" dirty="0">
              <a:highlight>
                <a:srgbClr val="1171F1"/>
              </a:highlight>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5"/>
          <p:cNvPicPr/>
          <p:nvPr userDrawn="1">
            <p:custDataLst>
              <p:tags r:id="rId2"/>
            </p:custDataLst>
          </p:nvPr>
        </p:nvPicPr>
        <p:blipFill>
          <a:blip r:embed="rId3" r:link="rId4" cstate="email"/>
          <a:stretch>
            <a:fillRect/>
          </a:stretch>
        </p:blipFill>
        <p:spPr>
          <a:xfrm>
            <a:off x="0" y="0"/>
            <a:ext cx="9144000" cy="6858000"/>
          </a:xfrm>
          <a:prstGeom prst="rect">
            <a:avLst/>
          </a:prstGeom>
        </p:spPr>
      </p:pic>
      <p:sp>
        <p:nvSpPr>
          <p:cNvPr id="16" name="日期占位符 15"/>
          <p:cNvSpPr>
            <a:spLocks noGrp="1"/>
          </p:cNvSpPr>
          <p:nvPr>
            <p:ph type="dt" sz="half" idx="10"/>
            <p:custDataLst>
              <p:tags r:id="rId5"/>
            </p:custDataLst>
          </p:nvPr>
        </p:nvSpPr>
        <p:spPr>
          <a:xfrm>
            <a:off x="322307"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a:xfrm>
            <a:off x="2592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a:xfrm>
            <a:off x="612045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cxnSp>
        <p:nvCxnSpPr>
          <p:cNvPr id="6" name="直接连接符 7"/>
          <p:cNvCxnSpPr/>
          <p:nvPr userDrawn="1">
            <p:custDataLst>
              <p:tags r:id="rId8"/>
            </p:custDataLst>
          </p:nvPr>
        </p:nvCxnSpPr>
        <p:spPr>
          <a:xfrm>
            <a:off x="2123844" y="3065650"/>
            <a:ext cx="4483418" cy="0"/>
          </a:xfrm>
          <a:prstGeom prst="line">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idx="13" hasCustomPrompt="1"/>
            <p:custDataLst>
              <p:tags r:id="rId9"/>
            </p:custDataLst>
          </p:nvPr>
        </p:nvSpPr>
        <p:spPr>
          <a:xfrm>
            <a:off x="1984303" y="1602293"/>
            <a:ext cx="4762500" cy="1080135"/>
          </a:xfrm>
        </p:spPr>
        <p:txBody>
          <a:bodyPr vert="horz" wrap="square" lIns="90170" tIns="46990" rIns="90170" bIns="46990" rtlCol="0" anchor="b" anchorCtr="0">
            <a:normAutofit/>
          </a:bodyPr>
          <a:lstStyle>
            <a:lvl1pPr>
              <a:defRPr lang="zh-CN" altLang="en-US" sz="5400" b="0" spc="7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buClrTx/>
              <a:buSzTx/>
              <a:buFontTx/>
            </a:pPr>
            <a:r>
              <a:rPr lang="zh-CN" altLang="en-US"/>
              <a:t>编辑标题</a:t>
            </a:r>
            <a:endParaRPr lang="zh-CN" altLang="en-US"/>
          </a:p>
        </p:txBody>
      </p:sp>
      <p:sp>
        <p:nvSpPr>
          <p:cNvPr id="3" name="Subtitle 2"/>
          <p:cNvSpPr>
            <a:spLocks noGrp="1"/>
          </p:cNvSpPr>
          <p:nvPr>
            <p:ph type="subTitle" idx="14" hasCustomPrompt="1"/>
            <p:custDataLst>
              <p:tags r:id="rId10"/>
            </p:custDataLst>
          </p:nvPr>
        </p:nvSpPr>
        <p:spPr>
          <a:xfrm>
            <a:off x="2123844" y="3406804"/>
            <a:ext cx="4483418" cy="827723"/>
          </a:xfrm>
        </p:spPr>
        <p:txBody>
          <a:bodyPr vert="horz" wrap="square" lIns="90170" tIns="46990" rIns="90170" bIns="46990" rtlCol="0" anchor="t">
            <a:normAutofit/>
          </a:bodyPr>
          <a:lstStyle>
            <a:lvl1pPr>
              <a:defRPr lang="zh-CN" altLang="en-US" sz="135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0" lvl="0" indent="0" algn="ctr">
              <a:lnSpc>
                <a:spcPct val="120000"/>
              </a:lnSpc>
              <a:spcAft>
                <a:spcPts val="0"/>
              </a:spcAft>
              <a:buClrTx/>
              <a:buSzTx/>
              <a:buNone/>
            </a:pPr>
            <a:r>
              <a:rPr lang="zh-CN" altLang="en-US"/>
              <a:t>单击此处编辑副标题</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email"/>
          <a:stretch>
            <a:fillRect/>
          </a:stretch>
        </p:blipFill>
        <p:spPr>
          <a:xfrm>
            <a:off x="0" y="0"/>
            <a:ext cx="540068" cy="503077"/>
          </a:xfrm>
          <a:prstGeom prst="rect">
            <a:avLst/>
          </a:prstGeom>
        </p:spPr>
      </p:pic>
      <p:pic>
        <p:nvPicPr>
          <p:cNvPr id="7" name="图片 7"/>
          <p:cNvPicPr/>
          <p:nvPr userDrawn="1">
            <p:custDataLst>
              <p:tags r:id="rId5"/>
            </p:custDataLst>
          </p:nvPr>
        </p:nvPicPr>
        <p:blipFill>
          <a:blip r:embed="rId6" r:link="rId7" cstate="email"/>
          <a:stretch>
            <a:fillRect/>
          </a:stretch>
        </p:blipFill>
        <p:spPr>
          <a:xfrm>
            <a:off x="8603932" y="0"/>
            <a:ext cx="540068" cy="434568"/>
          </a:xfrm>
          <a:prstGeom prst="rect">
            <a:avLst/>
          </a:prstGeom>
        </p:spPr>
      </p:pic>
      <p:sp>
        <p:nvSpPr>
          <p:cNvPr id="2" name="标题 1"/>
          <p:cNvSpPr>
            <a:spLocks noGrp="1"/>
          </p:cNvSpPr>
          <p:nvPr>
            <p:ph type="title"/>
            <p:custDataLst>
              <p:tags r:id="rId8"/>
            </p:custDataLst>
          </p:nvPr>
        </p:nvSpPr>
        <p:spPr>
          <a:xfrm>
            <a:off x="502411" y="498479"/>
            <a:ext cx="8139178" cy="331473"/>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502411" y="1626121"/>
            <a:ext cx="8139178"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a:xfrm>
            <a:off x="322307"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2592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612045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9" name="图片 5"/>
          <p:cNvPicPr/>
          <p:nvPr userDrawn="1">
            <p:custDataLst>
              <p:tags r:id="rId2"/>
            </p:custDataLst>
          </p:nvPr>
        </p:nvPicPr>
        <p:blipFill>
          <a:blip r:embed="rId3" r:link="rId4" cstate="email"/>
          <a:stretch>
            <a:fillRect/>
          </a:stretch>
        </p:blipFill>
        <p:spPr>
          <a:xfrm>
            <a:off x="0" y="1905000"/>
            <a:ext cx="2709334" cy="3048000"/>
          </a:xfrm>
          <a:prstGeom prst="rect">
            <a:avLst/>
          </a:prstGeom>
        </p:spPr>
      </p:pic>
      <p:pic>
        <p:nvPicPr>
          <p:cNvPr id="8" name="图片 7"/>
          <p:cNvPicPr/>
          <p:nvPr userDrawn="1">
            <p:custDataLst>
              <p:tags r:id="rId5"/>
            </p:custDataLst>
          </p:nvPr>
        </p:nvPicPr>
        <p:blipFill>
          <a:blip r:embed="rId6" r:link="rId7" cstate="email"/>
          <a:stretch>
            <a:fillRect/>
          </a:stretch>
        </p:blipFill>
        <p:spPr>
          <a:xfrm>
            <a:off x="6434666" y="1905000"/>
            <a:ext cx="2709334" cy="3048000"/>
          </a:xfrm>
          <a:prstGeom prst="rect">
            <a:avLst/>
          </a:prstGeom>
        </p:spPr>
      </p:pic>
      <p:sp>
        <p:nvSpPr>
          <p:cNvPr id="7" name="矩形 8"/>
          <p:cNvSpPr/>
          <p:nvPr userDrawn="1">
            <p:custDataLst>
              <p:tags r:id="rId8"/>
            </p:custDataLst>
          </p:nvPr>
        </p:nvSpPr>
        <p:spPr>
          <a:xfrm>
            <a:off x="219056" y="303809"/>
            <a:ext cx="8705888" cy="6250382"/>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4" name="日期占位符 3"/>
          <p:cNvSpPr>
            <a:spLocks noGrp="1"/>
          </p:cNvSpPr>
          <p:nvPr>
            <p:ph type="dt" sz="half" idx="10"/>
            <p:custDataLst>
              <p:tags r:id="rId9"/>
            </p:custDataLst>
          </p:nvPr>
        </p:nvSpPr>
        <p:spPr>
          <a:xfrm>
            <a:off x="322307"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a:xfrm>
            <a:off x="2592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1"/>
            </p:custDataLst>
          </p:nvPr>
        </p:nvSpPr>
        <p:spPr>
          <a:xfrm>
            <a:off x="612045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Subtitle 1"/>
          <p:cNvSpPr>
            <a:spLocks noGrp="1"/>
          </p:cNvSpPr>
          <p:nvPr>
            <p:ph type="subTitle" idx="13" hasCustomPrompt="1"/>
            <p:custDataLst>
              <p:tags r:id="rId12"/>
            </p:custDataLst>
          </p:nvPr>
        </p:nvSpPr>
        <p:spPr>
          <a:xfrm>
            <a:off x="2893695" y="4324509"/>
            <a:ext cx="3356610" cy="547688"/>
          </a:xfrm>
        </p:spPr>
        <p:txBody>
          <a:bodyPr vert="horz" wrap="square" lIns="90170" tIns="0" rIns="90170" bIns="46990" rtlCol="0">
            <a:normAutofit/>
          </a:bodyPr>
          <a:lstStyle>
            <a:lvl1pPr>
              <a:defRPr kumimoji="0" lang="zh-CN" altLang="en-US" b="0" i="0" spc="200">
                <a:ln>
                  <a:noFill/>
                </a:ln>
                <a:solidFill>
                  <a:schemeClr val="tx1">
                    <a:lumMod val="65000"/>
                    <a:lumOff val="35000"/>
                  </a:schemeClr>
                </a:solidFill>
                <a:effectLst/>
                <a:uLnTx/>
                <a:latin typeface="Arial" panose="020B0604020202020204" pitchFamily="34" charset="0"/>
                <a:ea typeface="微软雅黑" panose="020B0503020204020204" charset="-122"/>
              </a:defRPr>
            </a:lvl1pPr>
          </a:lstStyle>
          <a:p>
            <a:pPr marL="0" marR="0" lvl="0" indent="0">
              <a:spcAft>
                <a:spcPts val="0"/>
              </a:spcAft>
              <a:buClrTx/>
              <a:buSzTx/>
              <a:buNone/>
            </a:pPr>
            <a:r>
              <a:rPr lang="zh-CN" altLang="en-US"/>
              <a:t>单击此处编辑副标题</a:t>
            </a:r>
            <a:endParaRPr lang="zh-CN" altLang="en-US"/>
          </a:p>
        </p:txBody>
      </p:sp>
      <p:sp>
        <p:nvSpPr>
          <p:cNvPr id="3" name="Title 2"/>
          <p:cNvSpPr>
            <a:spLocks noGrp="1"/>
          </p:cNvSpPr>
          <p:nvPr>
            <p:ph type="ctrTitle" idx="14" hasCustomPrompt="1"/>
            <p:custDataLst>
              <p:tags r:id="rId13"/>
            </p:custDataLst>
          </p:nvPr>
        </p:nvSpPr>
        <p:spPr>
          <a:xfrm>
            <a:off x="2893695" y="3492500"/>
            <a:ext cx="3356610" cy="516255"/>
          </a:xfrm>
        </p:spPr>
        <p:txBody>
          <a:bodyPr vert="horz" wrap="square" lIns="90170" tIns="46990" rIns="90170" bIns="0" rtlCol="0" anchor="b" anchorCtr="0">
            <a:normAutofit/>
          </a:bodyPr>
          <a:lstStyle>
            <a:lvl1pPr>
              <a:defRPr kumimoji="0" lang="zh-CN" altLang="en-US" sz="2100" b="0" i="0" spc="3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marR="0" lvl="0" indent="0">
              <a:spcAft>
                <a:spcPts val="0"/>
              </a:spcAft>
              <a:buClrTx/>
              <a:buSzTx/>
              <a:buFont typeface="Arial" panose="020B0604020202020204" pitchFamily="34" charset="0"/>
            </a:pPr>
            <a:r>
              <a:rPr lang="zh-CN" altLang="en-US"/>
              <a:t>编辑标题</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5"/>
          <p:cNvPicPr/>
          <p:nvPr userDrawn="1">
            <p:custDataLst>
              <p:tags r:id="rId2"/>
            </p:custDataLst>
          </p:nvPr>
        </p:nvPicPr>
        <p:blipFill>
          <a:blip r:embed="rId3" r:link="rId4" cstate="email"/>
          <a:stretch>
            <a:fillRect/>
          </a:stretch>
        </p:blipFill>
        <p:spPr>
          <a:xfrm>
            <a:off x="0" y="0"/>
            <a:ext cx="540068" cy="503077"/>
          </a:xfrm>
          <a:prstGeom prst="rect">
            <a:avLst/>
          </a:prstGeom>
        </p:spPr>
      </p:pic>
      <p:pic>
        <p:nvPicPr>
          <p:cNvPr id="8" name="图片 7"/>
          <p:cNvPicPr/>
          <p:nvPr userDrawn="1">
            <p:custDataLst>
              <p:tags r:id="rId5"/>
            </p:custDataLst>
          </p:nvPr>
        </p:nvPicPr>
        <p:blipFill>
          <a:blip r:embed="rId6" r:link="rId7" cstate="email"/>
          <a:stretch>
            <a:fillRect/>
          </a:stretch>
        </p:blipFill>
        <p:spPr>
          <a:xfrm>
            <a:off x="8603932" y="0"/>
            <a:ext cx="540068" cy="434568"/>
          </a:xfrm>
          <a:prstGeom prst="rect">
            <a:avLst/>
          </a:prstGeom>
        </p:spPr>
      </p:pic>
      <p:sp>
        <p:nvSpPr>
          <p:cNvPr id="2" name="标题 1"/>
          <p:cNvSpPr>
            <a:spLocks noGrp="1"/>
          </p:cNvSpPr>
          <p:nvPr>
            <p:ph type="title"/>
            <p:custDataLst>
              <p:tags r:id="rId8"/>
            </p:custDataLst>
          </p:nvPr>
        </p:nvSpPr>
        <p:spPr>
          <a:xfrm>
            <a:off x="502411" y="498479"/>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502447" y="162612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4679158" y="1626121"/>
            <a:ext cx="3962432" cy="4041680"/>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a:xfrm>
            <a:off x="322307"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a:xfrm>
            <a:off x="2592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a:xfrm>
            <a:off x="612045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5"/>
          <p:cNvPicPr/>
          <p:nvPr userDrawn="1">
            <p:custDataLst>
              <p:tags r:id="rId2"/>
            </p:custDataLst>
          </p:nvPr>
        </p:nvPicPr>
        <p:blipFill>
          <a:blip r:embed="rId3" r:link="rId4" cstate="email"/>
          <a:stretch>
            <a:fillRect/>
          </a:stretch>
        </p:blipFill>
        <p:spPr>
          <a:xfrm>
            <a:off x="0" y="0"/>
            <a:ext cx="540068" cy="503077"/>
          </a:xfrm>
          <a:prstGeom prst="rect">
            <a:avLst/>
          </a:prstGeom>
        </p:spPr>
      </p:pic>
      <p:pic>
        <p:nvPicPr>
          <p:cNvPr id="10" name="图片 7"/>
          <p:cNvPicPr/>
          <p:nvPr userDrawn="1">
            <p:custDataLst>
              <p:tags r:id="rId5"/>
            </p:custDataLst>
          </p:nvPr>
        </p:nvPicPr>
        <p:blipFill>
          <a:blip r:embed="rId6" r:link="rId7" cstate="email"/>
          <a:stretch>
            <a:fillRect/>
          </a:stretch>
        </p:blipFill>
        <p:spPr>
          <a:xfrm>
            <a:off x="8603932" y="0"/>
            <a:ext cx="540068" cy="434568"/>
          </a:xfrm>
          <a:prstGeom prst="rect">
            <a:avLst/>
          </a:prstGeom>
        </p:spPr>
      </p:pic>
      <p:sp>
        <p:nvSpPr>
          <p:cNvPr id="2" name="标题 1"/>
          <p:cNvSpPr>
            <a:spLocks noGrp="1"/>
          </p:cNvSpPr>
          <p:nvPr>
            <p:ph type="title"/>
            <p:custDataLst>
              <p:tags r:id="rId8"/>
            </p:custDataLst>
          </p:nvPr>
        </p:nvSpPr>
        <p:spPr>
          <a:xfrm>
            <a:off x="502411" y="498479"/>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502447" y="1000133"/>
            <a:ext cx="3962432" cy="285752"/>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502444" y="2023369"/>
            <a:ext cx="3962400"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4676812" y="1000133"/>
            <a:ext cx="3962432" cy="285752"/>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4676812" y="2023369"/>
            <a:ext cx="3962432"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a:xfrm>
            <a:off x="322307"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a:xfrm>
            <a:off x="2592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a:xfrm>
            <a:off x="612045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email"/>
          <a:stretch>
            <a:fillRect/>
          </a:stretch>
        </p:blipFill>
        <p:spPr>
          <a:xfrm>
            <a:off x="5623560" y="2503170"/>
            <a:ext cx="3291840" cy="1851660"/>
          </a:xfrm>
          <a:prstGeom prst="rect">
            <a:avLst/>
          </a:prstGeom>
        </p:spPr>
      </p:pic>
      <p:sp>
        <p:nvSpPr>
          <p:cNvPr id="7" name="矩形 6"/>
          <p:cNvSpPr/>
          <p:nvPr userDrawn="1">
            <p:custDataLst>
              <p:tags r:id="rId5"/>
            </p:custDataLst>
          </p:nvPr>
        </p:nvSpPr>
        <p:spPr>
          <a:xfrm>
            <a:off x="0" y="0"/>
            <a:ext cx="5486400"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6" name="图片 8"/>
          <p:cNvPicPr/>
          <p:nvPr userDrawn="1">
            <p:custDataLst>
              <p:tags r:id="rId6"/>
            </p:custDataLst>
          </p:nvPr>
        </p:nvPicPr>
        <p:blipFill>
          <a:blip r:embed="rId7" r:link="rId8" cstate="email"/>
          <a:stretch>
            <a:fillRect/>
          </a:stretch>
        </p:blipFill>
        <p:spPr>
          <a:xfrm>
            <a:off x="0" y="6354923"/>
            <a:ext cx="540068" cy="503077"/>
          </a:xfrm>
          <a:prstGeom prst="rect">
            <a:avLst/>
          </a:prstGeom>
        </p:spPr>
      </p:pic>
      <p:sp>
        <p:nvSpPr>
          <p:cNvPr id="2" name="标题 1"/>
          <p:cNvSpPr>
            <a:spLocks noGrp="1"/>
          </p:cNvSpPr>
          <p:nvPr>
            <p:ph type="title"/>
            <p:custDataLst>
              <p:tags r:id="rId9"/>
            </p:custDataLst>
          </p:nvPr>
        </p:nvSpPr>
        <p:spPr>
          <a:xfrm>
            <a:off x="502411" y="49847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0"/>
            </p:custDataLst>
          </p:nvPr>
        </p:nvSpPr>
        <p:spPr>
          <a:xfrm>
            <a:off x="322307"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2592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2"/>
            </p:custDataLst>
          </p:nvPr>
        </p:nvSpPr>
        <p:spPr>
          <a:xfrm>
            <a:off x="612045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322307"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2592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612045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5"/>
          <p:cNvPicPr/>
          <p:nvPr userDrawn="1">
            <p:custDataLst>
              <p:tags r:id="rId2"/>
            </p:custDataLst>
          </p:nvPr>
        </p:nvPicPr>
        <p:blipFill>
          <a:blip r:embed="rId3" r:link="rId4" cstate="email"/>
          <a:stretch>
            <a:fillRect/>
          </a:stretch>
        </p:blipFill>
        <p:spPr>
          <a:xfrm>
            <a:off x="0" y="0"/>
            <a:ext cx="540068" cy="503077"/>
          </a:xfrm>
          <a:prstGeom prst="rect">
            <a:avLst/>
          </a:prstGeom>
        </p:spPr>
      </p:pic>
      <p:pic>
        <p:nvPicPr>
          <p:cNvPr id="8" name="图片 7"/>
          <p:cNvPicPr/>
          <p:nvPr userDrawn="1">
            <p:custDataLst>
              <p:tags r:id="rId5"/>
            </p:custDataLst>
          </p:nvPr>
        </p:nvPicPr>
        <p:blipFill>
          <a:blip r:embed="rId6" r:link="rId7" cstate="email"/>
          <a:stretch>
            <a:fillRect/>
          </a:stretch>
        </p:blipFill>
        <p:spPr>
          <a:xfrm>
            <a:off x="8603932" y="0"/>
            <a:ext cx="540068" cy="434568"/>
          </a:xfrm>
          <a:prstGeom prst="rect">
            <a:avLst/>
          </a:prstGeom>
        </p:spPr>
      </p:pic>
      <p:sp>
        <p:nvSpPr>
          <p:cNvPr id="2" name="标题 1"/>
          <p:cNvSpPr>
            <a:spLocks noGrp="1"/>
          </p:cNvSpPr>
          <p:nvPr>
            <p:ph type="title"/>
            <p:custDataLst>
              <p:tags r:id="rId8"/>
            </p:custDataLst>
          </p:nvPr>
        </p:nvSpPr>
        <p:spPr>
          <a:xfrm>
            <a:off x="502447" y="498479"/>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4679194" y="162612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a:xfrm>
            <a:off x="322307"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a:xfrm>
            <a:off x="2592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a:xfrm>
            <a:off x="612045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4"/>
            <a:ext cx="8139178" cy="441964"/>
          </a:xfrm>
          <a:prstGeom prst="rect">
            <a:avLst/>
          </a:prstGeom>
        </p:spPr>
        <p:txBody>
          <a:bodyPr rtlCol="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3" name="内容占位符 2"/>
          <p:cNvSpPr>
            <a:spLocks noGrp="1"/>
          </p:cNvSpPr>
          <p:nvPr>
            <p:ph idx="1"/>
            <p:custDataLst>
              <p:tags r:id="rId3"/>
            </p:custDataLst>
          </p:nvPr>
        </p:nvSpPr>
        <p:spPr>
          <a:xfrm>
            <a:off x="502412" y="952508"/>
            <a:ext cx="8139178" cy="5388907"/>
          </a:xfrm>
          <a:prstGeom prst="rect">
            <a:avLst/>
          </a:prstGeo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5pPr>
          </a:lstStyle>
          <a:p>
            <a:pPr lvl="0"/>
            <a:r>
              <a:rPr lang="zh-CN" altLang="en-US" noProof="1"/>
              <a:t>单击此处</a:t>
            </a:r>
            <a:r>
              <a:rPr lang="zh-CN" altLang="en-US" noProof="1">
                <a:sym typeface="+mn-ea"/>
              </a:rPr>
              <a:t>编辑母版文本样式</a:t>
            </a:r>
            <a:endParaRPr lang="zh-CN" altLang="en-US" noProof="1">
              <a:sym typeface="+mn-ea"/>
            </a:endParaRPr>
          </a:p>
          <a:p>
            <a:pPr lvl="1"/>
            <a:r>
              <a:rPr lang="zh-CN" altLang="en-US" noProof="1">
                <a:sym typeface="+mn-ea"/>
              </a:rPr>
              <a:t>第二级</a:t>
            </a:r>
            <a:endParaRPr lang="zh-CN" altLang="en-US" noProof="1">
              <a:sym typeface="+mn-ea"/>
            </a:endParaRPr>
          </a:p>
          <a:p>
            <a:pPr lvl="2"/>
            <a:r>
              <a:rPr lang="zh-CN" altLang="en-US" noProof="1">
                <a:sym typeface="+mn-ea"/>
              </a:rPr>
              <a:t>第三级</a:t>
            </a:r>
            <a:endParaRPr lang="zh-CN" altLang="en-US" noProof="1">
              <a:sym typeface="+mn-ea"/>
            </a:endParaRPr>
          </a:p>
          <a:p>
            <a:pPr lvl="3"/>
            <a:r>
              <a:rPr lang="zh-CN" altLang="en-US" noProof="1">
                <a:sym typeface="+mn-ea"/>
              </a:rPr>
              <a:t>第四级</a:t>
            </a:r>
            <a:endParaRPr lang="zh-CN" altLang="en-US" noProof="1">
              <a:sym typeface="+mn-ea"/>
            </a:endParaRPr>
          </a:p>
          <a:p>
            <a:pPr lvl="4"/>
            <a:r>
              <a:rPr lang="zh-CN" altLang="en-US" noProof="1">
                <a:sym typeface="+mn-ea"/>
              </a:rPr>
              <a:t>第五级</a:t>
            </a:r>
            <a:endParaRPr noProof="1">
              <a:sym typeface="+mn-ea"/>
            </a:endParaRPr>
          </a:p>
        </p:txBody>
      </p:sp>
      <p:sp>
        <p:nvSpPr>
          <p:cNvPr id="4" name="日期占位符 3"/>
          <p:cNvSpPr>
            <a:spLocks noGrp="1"/>
          </p:cNvSpPr>
          <p:nvPr>
            <p:ph type="dt" sz="half" idx="10"/>
            <p:custDataLst>
              <p:tags r:id="rId4"/>
            </p:custDataLst>
          </p:nvPr>
        </p:nvSpPr>
        <p:spPr>
          <a:xfrm>
            <a:off x="659606" y="6350000"/>
            <a:ext cx="2025254" cy="315913"/>
          </a:xfrm>
          <a:prstGeom prst="rect">
            <a:avLst/>
          </a:prstGeom>
        </p:spPr>
        <p:txBody>
          <a:bodyPr/>
          <a:lstStyle>
            <a:lvl1pPr>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3087291" y="6350000"/>
            <a:ext cx="2969419" cy="315913"/>
          </a:xfrm>
          <a:prstGeom prst="rect">
            <a:avLst/>
          </a:prstGeom>
        </p:spPr>
        <p:txBody>
          <a:bodyPr/>
          <a:lstStyle>
            <a:lvl1pPr>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6350000"/>
            <a:ext cx="2025254" cy="315913"/>
          </a:xfrm>
          <a:prstGeom prst="rect">
            <a:avLst/>
          </a:prstGeom>
        </p:spPr>
        <p:txBody>
          <a:bodyPr/>
          <a:lstStyle>
            <a:lvl1pPr>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email"/>
          <a:stretch>
            <a:fillRect/>
          </a:stretch>
        </p:blipFill>
        <p:spPr>
          <a:xfrm>
            <a:off x="0" y="0"/>
            <a:ext cx="540068" cy="503077"/>
          </a:xfrm>
          <a:prstGeom prst="rect">
            <a:avLst/>
          </a:prstGeom>
        </p:spPr>
      </p:pic>
      <p:pic>
        <p:nvPicPr>
          <p:cNvPr id="7" name="图片 7"/>
          <p:cNvPicPr/>
          <p:nvPr userDrawn="1">
            <p:custDataLst>
              <p:tags r:id="rId5"/>
            </p:custDataLst>
          </p:nvPr>
        </p:nvPicPr>
        <p:blipFill>
          <a:blip r:embed="rId6" r:link="rId7" cstate="email"/>
          <a:stretch>
            <a:fillRect/>
          </a:stretch>
        </p:blipFill>
        <p:spPr>
          <a:xfrm>
            <a:off x="8603932" y="0"/>
            <a:ext cx="540068" cy="434568"/>
          </a:xfrm>
          <a:prstGeom prst="rect">
            <a:avLst/>
          </a:prstGeom>
        </p:spPr>
      </p:pic>
      <p:sp>
        <p:nvSpPr>
          <p:cNvPr id="2" name="竖排标题 1"/>
          <p:cNvSpPr>
            <a:spLocks noGrp="1"/>
          </p:cNvSpPr>
          <p:nvPr>
            <p:ph type="title" orient="vert"/>
            <p:custDataLst>
              <p:tags r:id="rId8"/>
            </p:custDataLst>
          </p:nvPr>
        </p:nvSpPr>
        <p:spPr>
          <a:xfrm>
            <a:off x="7928351" y="1626121"/>
            <a:ext cx="713238" cy="4041680"/>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502444" y="1626113"/>
            <a:ext cx="7371076" cy="4041680"/>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a:xfrm>
            <a:off x="322307"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2592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612045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email"/>
          <a:stretch>
            <a:fillRect/>
          </a:stretch>
        </p:blipFill>
        <p:spPr>
          <a:xfrm>
            <a:off x="0" y="0"/>
            <a:ext cx="540068" cy="503077"/>
          </a:xfrm>
          <a:prstGeom prst="rect">
            <a:avLst/>
          </a:prstGeom>
        </p:spPr>
      </p:pic>
      <p:pic>
        <p:nvPicPr>
          <p:cNvPr id="6" name="图片 7"/>
          <p:cNvPicPr/>
          <p:nvPr userDrawn="1">
            <p:custDataLst>
              <p:tags r:id="rId5"/>
            </p:custDataLst>
          </p:nvPr>
        </p:nvPicPr>
        <p:blipFill>
          <a:blip r:embed="rId6" r:link="rId7" cstate="email"/>
          <a:stretch>
            <a:fillRect/>
          </a:stretch>
        </p:blipFill>
        <p:spPr>
          <a:xfrm>
            <a:off x="8603932" y="0"/>
            <a:ext cx="540068" cy="434568"/>
          </a:xfrm>
          <a:prstGeom prst="rect">
            <a:avLst/>
          </a:prstGeom>
        </p:spPr>
      </p:pic>
      <p:sp>
        <p:nvSpPr>
          <p:cNvPr id="3" name="日期占位符 2"/>
          <p:cNvSpPr>
            <a:spLocks noGrp="1"/>
          </p:cNvSpPr>
          <p:nvPr>
            <p:ph type="dt" sz="half" idx="10"/>
            <p:custDataLst>
              <p:tags r:id="rId8"/>
            </p:custDataLst>
          </p:nvPr>
        </p:nvSpPr>
        <p:spPr>
          <a:xfrm>
            <a:off x="322307"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2592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612045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502447" y="1626121"/>
            <a:ext cx="8139178" cy="4041680"/>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email"/>
          <a:stretch>
            <a:fillRect/>
          </a:stretch>
        </p:blipFill>
        <p:spPr>
          <a:xfrm>
            <a:off x="0" y="0"/>
            <a:ext cx="9144000" cy="6858000"/>
          </a:xfrm>
          <a:prstGeom prst="rect">
            <a:avLst/>
          </a:prstGeom>
        </p:spPr>
      </p:pic>
      <p:sp>
        <p:nvSpPr>
          <p:cNvPr id="3" name="日期占位符 2"/>
          <p:cNvSpPr>
            <a:spLocks noGrp="1"/>
          </p:cNvSpPr>
          <p:nvPr>
            <p:ph type="dt" sz="half" idx="10"/>
            <p:custDataLst>
              <p:tags r:id="rId5"/>
            </p:custDataLst>
          </p:nvPr>
        </p:nvSpPr>
        <p:spPr>
          <a:xfrm>
            <a:off x="322307"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2592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612045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8" name="Title 7"/>
          <p:cNvSpPr>
            <a:spLocks noGrp="1"/>
          </p:cNvSpPr>
          <p:nvPr>
            <p:ph type="title" idx="14" hasCustomPrompt="1"/>
            <p:custDataLst>
              <p:tags r:id="rId8"/>
            </p:custDataLst>
          </p:nvPr>
        </p:nvSpPr>
        <p:spPr>
          <a:xfrm>
            <a:off x="2693162" y="2427636"/>
            <a:ext cx="4024313" cy="1049179"/>
          </a:xfrm>
        </p:spPr>
        <p:txBody>
          <a:bodyPr vert="horz" wrap="square" lIns="90170" tIns="46990" rIns="90170" bIns="0" rtlCol="0" anchor="b" anchorCtr="0">
            <a:normAutofit/>
          </a:bodyPr>
          <a:lstStyle>
            <a:lvl1pPr>
              <a:defRPr lang="zh-CN" altLang="en-US" sz="6000" b="0" spc="10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dirty="0"/>
              <a:t>编辑标题</a:t>
            </a:r>
            <a:endParaRPr lang="zh-CN" altLang="en-US" dirty="0"/>
          </a:p>
        </p:txBody>
      </p:sp>
      <p:sp>
        <p:nvSpPr>
          <p:cNvPr id="9" name="Text Placeholder 8"/>
          <p:cNvSpPr>
            <a:spLocks noGrp="1"/>
          </p:cNvSpPr>
          <p:nvPr>
            <p:ph type="body" sz="quarter" idx="15" hasCustomPrompt="1"/>
            <p:custDataLst>
              <p:tags r:id="rId9"/>
            </p:custDataLst>
          </p:nvPr>
        </p:nvSpPr>
        <p:spPr>
          <a:xfrm>
            <a:off x="2692688" y="3918617"/>
            <a:ext cx="4024789" cy="336709"/>
          </a:xfrm>
          <a:prstGeom prst="rect">
            <a:avLst/>
          </a:prstGeom>
        </p:spPr>
        <p:txBody>
          <a:bodyPr vert="horz" wrap="square" lIns="90170" tIns="46990" rIns="90170" bIns="46990" rtlCol="0" anchor="t" anchorCtr="0">
            <a:normAutofit/>
          </a:bodyPr>
          <a:lstStyle>
            <a:lvl1pPr>
              <a:defRPr lang="zh-CN" altLang="en-US" sz="15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0" lvl="0" indent="0" algn="dist">
              <a:lnSpc>
                <a:spcPct val="100000"/>
              </a:lnSpc>
              <a:spcAft>
                <a:spcPts val="0"/>
              </a:spcAft>
              <a:buClrTx/>
              <a:buSzTx/>
              <a:buNone/>
            </a:pPr>
            <a:r>
              <a:rPr lang="zh-CN" altLang="en-US"/>
              <a:t>单击此处编辑文本</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5"/>
          <p:cNvPicPr/>
          <p:nvPr userDrawn="1">
            <p:custDataLst>
              <p:tags r:id="rId2"/>
            </p:custDataLst>
          </p:nvPr>
        </p:nvPicPr>
        <p:blipFill>
          <a:blip r:embed="rId3" r:link="rId4" cstate="email"/>
          <a:stretch>
            <a:fillRect/>
          </a:stretch>
        </p:blipFill>
        <p:spPr>
          <a:xfrm>
            <a:off x="0" y="0"/>
            <a:ext cx="540068" cy="503077"/>
          </a:xfrm>
          <a:prstGeom prst="rect">
            <a:avLst/>
          </a:prstGeom>
        </p:spPr>
      </p:pic>
      <p:pic>
        <p:nvPicPr>
          <p:cNvPr id="6" name="图片 7"/>
          <p:cNvPicPr/>
          <p:nvPr userDrawn="1">
            <p:custDataLst>
              <p:tags r:id="rId5"/>
            </p:custDataLst>
          </p:nvPr>
        </p:nvPicPr>
        <p:blipFill>
          <a:blip r:embed="rId6" r:link="rId7" cstate="email"/>
          <a:stretch>
            <a:fillRect/>
          </a:stretch>
        </p:blipFill>
        <p:spPr>
          <a:xfrm>
            <a:off x="8603932" y="0"/>
            <a:ext cx="540068" cy="434568"/>
          </a:xfrm>
          <a:prstGeom prst="rect">
            <a:avLst/>
          </a:prstGeom>
        </p:spPr>
      </p:pic>
      <p:sp>
        <p:nvSpPr>
          <p:cNvPr id="2" name="标题 1"/>
          <p:cNvSpPr>
            <a:spLocks noGrp="1"/>
          </p:cNvSpPr>
          <p:nvPr>
            <p:ph type="title"/>
            <p:custDataLst>
              <p:tags r:id="rId8"/>
            </p:custDataLst>
          </p:nvPr>
        </p:nvSpPr>
        <p:spPr>
          <a:xfrm>
            <a:off x="502411" y="498476"/>
            <a:ext cx="8139178" cy="33147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322307"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2592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612045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4"/>
          <p:cNvSpPr/>
          <p:nvPr userDrawn="1">
            <p:custDataLst>
              <p:tags r:id="rId2"/>
            </p:custDataLst>
          </p:nvPr>
        </p:nvSpPr>
        <p:spPr>
          <a:xfrm>
            <a:off x="219056" y="303809"/>
            <a:ext cx="8705888"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9" name="图片 6"/>
          <p:cNvPicPr/>
          <p:nvPr userDrawn="1">
            <p:custDataLst>
              <p:tags r:id="rId3"/>
            </p:custDataLst>
          </p:nvPr>
        </p:nvPicPr>
        <p:blipFill>
          <a:blip r:embed="rId4" r:link="rId5" cstate="email"/>
          <a:stretch>
            <a:fillRect/>
          </a:stretch>
        </p:blipFill>
        <p:spPr>
          <a:xfrm>
            <a:off x="0" y="0"/>
            <a:ext cx="540068" cy="503077"/>
          </a:xfrm>
          <a:prstGeom prst="rect">
            <a:avLst/>
          </a:prstGeom>
        </p:spPr>
      </p:pic>
      <p:pic>
        <p:nvPicPr>
          <p:cNvPr id="8" name="图片 8"/>
          <p:cNvPicPr/>
          <p:nvPr userDrawn="1">
            <p:custDataLst>
              <p:tags r:id="rId6"/>
            </p:custDataLst>
          </p:nvPr>
        </p:nvPicPr>
        <p:blipFill>
          <a:blip r:embed="rId7" r:link="rId8" cstate="email"/>
          <a:stretch>
            <a:fillRect/>
          </a:stretch>
        </p:blipFill>
        <p:spPr>
          <a:xfrm>
            <a:off x="8603932" y="0"/>
            <a:ext cx="540068" cy="434568"/>
          </a:xfrm>
          <a:prstGeom prst="rect">
            <a:avLst/>
          </a:prstGeom>
        </p:spPr>
      </p:pic>
      <p:sp>
        <p:nvSpPr>
          <p:cNvPr id="2" name="标题 1"/>
          <p:cNvSpPr>
            <a:spLocks noGrp="1"/>
          </p:cNvSpPr>
          <p:nvPr>
            <p:ph type="title" hasCustomPrompt="1"/>
            <p:custDataLst>
              <p:tags r:id="rId9"/>
            </p:custDataLst>
          </p:nvPr>
        </p:nvSpPr>
        <p:spPr>
          <a:xfrm>
            <a:off x="961200" y="1339650"/>
            <a:ext cx="7219800" cy="542700"/>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960835" y="2594250"/>
            <a:ext cx="7219950" cy="2583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322307"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2592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12045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4"/>
          <p:cNvSpPr/>
          <p:nvPr userDrawn="1">
            <p:custDataLst>
              <p:tags r:id="rId2"/>
            </p:custDataLst>
          </p:nvPr>
        </p:nvSpPr>
        <p:spPr>
          <a:xfrm>
            <a:off x="0" y="0"/>
            <a:ext cx="3618452"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6"/>
          <p:cNvPicPr/>
          <p:nvPr userDrawn="1">
            <p:custDataLst>
              <p:tags r:id="rId3"/>
            </p:custDataLst>
          </p:nvPr>
        </p:nvPicPr>
        <p:blipFill>
          <a:blip r:embed="rId4" r:link="rId5" cstate="email"/>
          <a:stretch>
            <a:fillRect/>
          </a:stretch>
        </p:blipFill>
        <p:spPr>
          <a:xfrm>
            <a:off x="8603932" y="0"/>
            <a:ext cx="540068" cy="503077"/>
          </a:xfrm>
          <a:prstGeom prst="rect">
            <a:avLst/>
          </a:prstGeom>
        </p:spPr>
      </p:pic>
      <p:sp>
        <p:nvSpPr>
          <p:cNvPr id="2" name="标题 1"/>
          <p:cNvSpPr>
            <a:spLocks noGrp="1"/>
          </p:cNvSpPr>
          <p:nvPr>
            <p:ph type="title" hasCustomPrompt="1"/>
            <p:custDataLst>
              <p:tags r:id="rId6"/>
            </p:custDataLst>
          </p:nvPr>
        </p:nvSpPr>
        <p:spPr>
          <a:xfrm>
            <a:off x="437400" y="880650"/>
            <a:ext cx="2970000" cy="661500"/>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322307"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2592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12045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275650"/>
            <a:ext cx="2967300" cy="3069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05930"/>
            <a:ext cx="4860000" cy="381595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4"/>
          <p:cNvSpPr/>
          <p:nvPr userDrawn="1">
            <p:custDataLst>
              <p:tags r:id="rId2"/>
            </p:custDataLst>
          </p:nvPr>
        </p:nvSpPr>
        <p:spPr>
          <a:xfrm>
            <a:off x="0" y="0"/>
            <a:ext cx="9144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0" name="图片 6"/>
          <p:cNvPicPr/>
          <p:nvPr userDrawn="1">
            <p:custDataLst>
              <p:tags r:id="rId3"/>
            </p:custDataLst>
          </p:nvPr>
        </p:nvPicPr>
        <p:blipFill>
          <a:blip r:embed="rId4" r:link="rId5" cstate="email"/>
          <a:stretch>
            <a:fillRect/>
          </a:stretch>
        </p:blipFill>
        <p:spPr>
          <a:xfrm>
            <a:off x="0" y="0"/>
            <a:ext cx="540068" cy="503077"/>
          </a:xfrm>
          <a:prstGeom prst="rect">
            <a:avLst/>
          </a:prstGeom>
        </p:spPr>
      </p:pic>
      <p:pic>
        <p:nvPicPr>
          <p:cNvPr id="8" name="图片 8"/>
          <p:cNvPicPr/>
          <p:nvPr userDrawn="1">
            <p:custDataLst>
              <p:tags r:id="rId6"/>
            </p:custDataLst>
          </p:nvPr>
        </p:nvPicPr>
        <p:blipFill>
          <a:blip r:embed="rId7" r:link="rId8" cstate="email"/>
          <a:stretch>
            <a:fillRect/>
          </a:stretch>
        </p:blipFill>
        <p:spPr>
          <a:xfrm>
            <a:off x="8603932" y="0"/>
            <a:ext cx="540068" cy="434568"/>
          </a:xfrm>
          <a:prstGeom prst="rect">
            <a:avLst/>
          </a:prstGeom>
        </p:spPr>
      </p:pic>
      <p:sp>
        <p:nvSpPr>
          <p:cNvPr id="2" name="标题 1"/>
          <p:cNvSpPr>
            <a:spLocks noGrp="1"/>
          </p:cNvSpPr>
          <p:nvPr>
            <p:ph type="title"/>
            <p:custDataLst>
              <p:tags r:id="rId9"/>
            </p:custDataLst>
          </p:nvPr>
        </p:nvSpPr>
        <p:spPr>
          <a:xfrm>
            <a:off x="459000" y="859500"/>
            <a:ext cx="8232300" cy="469800"/>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322307"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2592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12045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59000" y="1763100"/>
            <a:ext cx="8231981" cy="621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459581" y="3236850"/>
            <a:ext cx="8224200" cy="25731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4"/>
          <p:cNvSpPr/>
          <p:nvPr userDrawn="1">
            <p:custDataLst>
              <p:tags r:id="rId2"/>
            </p:custDataLst>
          </p:nvPr>
        </p:nvSpPr>
        <p:spPr>
          <a:xfrm>
            <a:off x="0" y="5028971"/>
            <a:ext cx="9144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0" name="图片 6"/>
          <p:cNvPicPr/>
          <p:nvPr userDrawn="1">
            <p:custDataLst>
              <p:tags r:id="rId3"/>
            </p:custDataLst>
          </p:nvPr>
        </p:nvPicPr>
        <p:blipFill>
          <a:blip r:embed="rId4" r:link="rId5" cstate="email"/>
          <a:stretch>
            <a:fillRect/>
          </a:stretch>
        </p:blipFill>
        <p:spPr>
          <a:xfrm>
            <a:off x="0" y="0"/>
            <a:ext cx="540068" cy="503077"/>
          </a:xfrm>
          <a:prstGeom prst="rect">
            <a:avLst/>
          </a:prstGeom>
        </p:spPr>
      </p:pic>
      <p:pic>
        <p:nvPicPr>
          <p:cNvPr id="8" name="图片 8"/>
          <p:cNvPicPr/>
          <p:nvPr userDrawn="1">
            <p:custDataLst>
              <p:tags r:id="rId6"/>
            </p:custDataLst>
          </p:nvPr>
        </p:nvPicPr>
        <p:blipFill>
          <a:blip r:embed="rId7" r:link="rId8" cstate="email"/>
          <a:stretch>
            <a:fillRect/>
          </a:stretch>
        </p:blipFill>
        <p:spPr>
          <a:xfrm>
            <a:off x="8603932" y="0"/>
            <a:ext cx="540068" cy="434568"/>
          </a:xfrm>
          <a:prstGeom prst="rect">
            <a:avLst/>
          </a:prstGeom>
        </p:spPr>
      </p:pic>
      <p:sp>
        <p:nvSpPr>
          <p:cNvPr id="2" name="标题 1"/>
          <p:cNvSpPr>
            <a:spLocks noGrp="1"/>
          </p:cNvSpPr>
          <p:nvPr>
            <p:ph type="title"/>
            <p:custDataLst>
              <p:tags r:id="rId9"/>
            </p:custDataLst>
          </p:nvPr>
        </p:nvSpPr>
        <p:spPr>
          <a:xfrm>
            <a:off x="453600" y="740250"/>
            <a:ext cx="8232300" cy="423900"/>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322307"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2592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12045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53628" y="2082600"/>
            <a:ext cx="8243100" cy="2408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445500" y="5306850"/>
            <a:ext cx="8251200" cy="7587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4"/>
          <p:cNvSpPr/>
          <p:nvPr userDrawn="1">
            <p:custDataLst>
              <p:tags r:id="rId2"/>
            </p:custDataLst>
          </p:nvPr>
        </p:nvSpPr>
        <p:spPr>
          <a:xfrm>
            <a:off x="0" y="0"/>
            <a:ext cx="9144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2" name="图片 6"/>
          <p:cNvPicPr/>
          <p:nvPr userDrawn="1">
            <p:custDataLst>
              <p:tags r:id="rId3"/>
            </p:custDataLst>
          </p:nvPr>
        </p:nvPicPr>
        <p:blipFill>
          <a:blip r:embed="rId4" r:link="rId5" cstate="email"/>
          <a:stretch>
            <a:fillRect/>
          </a:stretch>
        </p:blipFill>
        <p:spPr>
          <a:xfrm>
            <a:off x="8603932" y="6354923"/>
            <a:ext cx="540068" cy="503077"/>
          </a:xfrm>
          <a:prstGeom prst="rect">
            <a:avLst/>
          </a:prstGeom>
        </p:spPr>
      </p:pic>
      <p:pic>
        <p:nvPicPr>
          <p:cNvPr id="10" name="图片 8"/>
          <p:cNvPicPr/>
          <p:nvPr userDrawn="1">
            <p:custDataLst>
              <p:tags r:id="rId6"/>
            </p:custDataLst>
          </p:nvPr>
        </p:nvPicPr>
        <p:blipFill>
          <a:blip r:embed="rId7" r:link="rId8" cstate="email"/>
          <a:stretch>
            <a:fillRect/>
          </a:stretch>
        </p:blipFill>
        <p:spPr>
          <a:xfrm>
            <a:off x="0" y="6423432"/>
            <a:ext cx="540068" cy="434568"/>
          </a:xfrm>
          <a:prstGeom prst="rect">
            <a:avLst/>
          </a:prstGeom>
        </p:spPr>
      </p:pic>
      <p:sp>
        <p:nvSpPr>
          <p:cNvPr id="2" name="标题 1"/>
          <p:cNvSpPr>
            <a:spLocks noGrp="1"/>
          </p:cNvSpPr>
          <p:nvPr>
            <p:ph type="title"/>
            <p:custDataLst>
              <p:tags r:id="rId9"/>
            </p:custDataLst>
          </p:nvPr>
        </p:nvSpPr>
        <p:spPr>
          <a:xfrm>
            <a:off x="434700" y="292846"/>
            <a:ext cx="8278200" cy="33147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322307"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2592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12045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34700" y="2025000"/>
            <a:ext cx="40068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4681800" y="2025000"/>
            <a:ext cx="40257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29300" y="4914450"/>
            <a:ext cx="40068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4689900" y="4910850"/>
            <a:ext cx="40257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4"/>
          <p:cNvSpPr/>
          <p:nvPr userDrawn="1">
            <p:custDataLst>
              <p:tags r:id="rId2"/>
            </p:custDataLst>
          </p:nvPr>
        </p:nvSpPr>
        <p:spPr>
          <a:xfrm>
            <a:off x="0" y="1572518"/>
            <a:ext cx="9144000" cy="3712964"/>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9" name="图片 6"/>
          <p:cNvPicPr/>
          <p:nvPr userDrawn="1">
            <p:custDataLst>
              <p:tags r:id="rId3"/>
            </p:custDataLst>
          </p:nvPr>
        </p:nvPicPr>
        <p:blipFill>
          <a:blip r:embed="rId4" r:link="rId5" cstate="email"/>
          <a:stretch>
            <a:fillRect/>
          </a:stretch>
        </p:blipFill>
        <p:spPr>
          <a:xfrm>
            <a:off x="7928848" y="5726078"/>
            <a:ext cx="1215152" cy="1131922"/>
          </a:xfrm>
          <a:prstGeom prst="rect">
            <a:avLst/>
          </a:prstGeom>
        </p:spPr>
      </p:pic>
      <p:pic>
        <p:nvPicPr>
          <p:cNvPr id="8" name="图片 8"/>
          <p:cNvPicPr/>
          <p:nvPr userDrawn="1">
            <p:custDataLst>
              <p:tags r:id="rId6"/>
            </p:custDataLst>
          </p:nvPr>
        </p:nvPicPr>
        <p:blipFill>
          <a:blip r:embed="rId7" r:link="rId8" cstate="email"/>
          <a:stretch>
            <a:fillRect/>
          </a:stretch>
        </p:blipFill>
        <p:spPr>
          <a:xfrm>
            <a:off x="0" y="5880222"/>
            <a:ext cx="1215152" cy="977778"/>
          </a:xfrm>
          <a:prstGeom prst="rect">
            <a:avLst/>
          </a:prstGeom>
        </p:spPr>
      </p:pic>
      <p:sp>
        <p:nvSpPr>
          <p:cNvPr id="2" name="标题 1"/>
          <p:cNvSpPr>
            <a:spLocks noGrp="1"/>
          </p:cNvSpPr>
          <p:nvPr>
            <p:ph type="title" hasCustomPrompt="1"/>
            <p:custDataLst>
              <p:tags r:id="rId9"/>
            </p:custDataLst>
          </p:nvPr>
        </p:nvSpPr>
        <p:spPr>
          <a:xfrm>
            <a:off x="1142100" y="1637550"/>
            <a:ext cx="6858000" cy="1790100"/>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322307"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2592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12045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141810" y="4069800"/>
            <a:ext cx="6858000" cy="1242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椭圆 3"/>
          <p:cNvSpPr/>
          <p:nvPr>
            <p:custDataLst>
              <p:tags r:id="rId2"/>
            </p:custDataLst>
          </p:nvPr>
        </p:nvSpPr>
        <p:spPr>
          <a:xfrm>
            <a:off x="1056085" y="2114550"/>
            <a:ext cx="2010965" cy="2681288"/>
          </a:xfrm>
          <a:prstGeom prst="ellipse">
            <a:avLst/>
          </a:prstGeom>
          <a:solidFill>
            <a:schemeClr val="bg1">
              <a:lumMod val="95000"/>
            </a:schemeClr>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1350" dirty="0">
              <a:latin typeface="微软雅黑" panose="020B0503020204020204" charset="-122"/>
              <a:cs typeface="Arial" panose="020B0604020202020204" pitchFamily="34" charset="0"/>
              <a:sym typeface="+mn-ea"/>
            </a:endParaRPr>
          </a:p>
        </p:txBody>
      </p:sp>
      <p:sp>
        <p:nvSpPr>
          <p:cNvPr id="5" name="椭圆 4"/>
          <p:cNvSpPr/>
          <p:nvPr>
            <p:custDataLst>
              <p:tags r:id="rId3"/>
            </p:custDataLst>
          </p:nvPr>
        </p:nvSpPr>
        <p:spPr>
          <a:xfrm>
            <a:off x="1181100" y="2266950"/>
            <a:ext cx="1783556" cy="23764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1350">
              <a:latin typeface="微软雅黑" panose="020B0503020204020204" charset="-122"/>
              <a:cs typeface="Arial" panose="020B0604020202020204" pitchFamily="34" charset="0"/>
            </a:endParaRPr>
          </a:p>
        </p:txBody>
      </p:sp>
      <p:cxnSp>
        <p:nvCxnSpPr>
          <p:cNvPr id="6" name="直接连接符 5"/>
          <p:cNvCxnSpPr/>
          <p:nvPr>
            <p:custDataLst>
              <p:tags r:id="rId4"/>
            </p:custDataLst>
          </p:nvPr>
        </p:nvCxnSpPr>
        <p:spPr>
          <a:xfrm>
            <a:off x="3571875" y="3602038"/>
            <a:ext cx="371117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椭圆 6"/>
          <p:cNvSpPr/>
          <p:nvPr>
            <p:custDataLst>
              <p:tags r:id="rId5"/>
            </p:custDataLst>
          </p:nvPr>
        </p:nvSpPr>
        <p:spPr>
          <a:xfrm>
            <a:off x="7352110" y="3541713"/>
            <a:ext cx="86915" cy="1158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1350">
              <a:latin typeface="微软雅黑" panose="020B0503020204020204" charset="-122"/>
              <a:cs typeface="Arial" panose="020B0604020202020204" pitchFamily="34" charset="0"/>
            </a:endParaRPr>
          </a:p>
        </p:txBody>
      </p:sp>
      <p:sp>
        <p:nvSpPr>
          <p:cNvPr id="8" name="椭圆 7"/>
          <p:cNvSpPr/>
          <p:nvPr>
            <p:custDataLst>
              <p:tags r:id="rId6"/>
            </p:custDataLst>
          </p:nvPr>
        </p:nvSpPr>
        <p:spPr>
          <a:xfrm>
            <a:off x="7724775" y="3541713"/>
            <a:ext cx="86916" cy="1158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1350">
              <a:latin typeface="微软雅黑" panose="020B0503020204020204" charset="-122"/>
              <a:cs typeface="Arial" panose="020B0604020202020204" pitchFamily="34" charset="0"/>
            </a:endParaRPr>
          </a:p>
        </p:txBody>
      </p:sp>
      <p:sp>
        <p:nvSpPr>
          <p:cNvPr id="9" name="椭圆 8"/>
          <p:cNvSpPr/>
          <p:nvPr>
            <p:custDataLst>
              <p:tags r:id="rId7"/>
            </p:custDataLst>
          </p:nvPr>
        </p:nvSpPr>
        <p:spPr>
          <a:xfrm>
            <a:off x="7475935" y="3541713"/>
            <a:ext cx="86915" cy="1158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1350">
              <a:latin typeface="微软雅黑" panose="020B0503020204020204" charset="-122"/>
              <a:cs typeface="Arial" panose="020B0604020202020204" pitchFamily="34" charset="0"/>
            </a:endParaRPr>
          </a:p>
        </p:txBody>
      </p:sp>
      <p:sp>
        <p:nvSpPr>
          <p:cNvPr id="10" name="椭圆 9"/>
          <p:cNvSpPr/>
          <p:nvPr>
            <p:custDataLst>
              <p:tags r:id="rId8"/>
            </p:custDataLst>
          </p:nvPr>
        </p:nvSpPr>
        <p:spPr>
          <a:xfrm>
            <a:off x="7600950" y="3541713"/>
            <a:ext cx="86916" cy="1158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1350">
              <a:latin typeface="微软雅黑" panose="020B0503020204020204" charset="-122"/>
              <a:cs typeface="Arial" panose="020B0604020202020204" pitchFamily="34" charset="0"/>
            </a:endParaRPr>
          </a:p>
        </p:txBody>
      </p:sp>
      <p:sp>
        <p:nvSpPr>
          <p:cNvPr id="11" name="KSO_Shape"/>
          <p:cNvSpPr/>
          <p:nvPr>
            <p:custDataLst>
              <p:tags r:id="rId9"/>
            </p:custDataLst>
          </p:nvPr>
        </p:nvSpPr>
        <p:spPr>
          <a:xfrm rot="237355">
            <a:off x="2078831" y="2308225"/>
            <a:ext cx="145256"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sz="1350">
              <a:solidFill>
                <a:srgbClr val="FFFFFF"/>
              </a:solidFill>
              <a:latin typeface="微软雅黑" panose="020B0503020204020204" charset="-122"/>
              <a:cs typeface="Arial" panose="020B0604020202020204" pitchFamily="34" charset="0"/>
            </a:endParaRPr>
          </a:p>
        </p:txBody>
      </p:sp>
      <p:sp>
        <p:nvSpPr>
          <p:cNvPr id="12" name="KSO_Shape"/>
          <p:cNvSpPr/>
          <p:nvPr>
            <p:custDataLst>
              <p:tags r:id="rId10"/>
            </p:custDataLst>
          </p:nvPr>
        </p:nvSpPr>
        <p:spPr>
          <a:xfrm rot="1275228">
            <a:off x="2252663" y="2360613"/>
            <a:ext cx="145256" cy="169862"/>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sz="1350">
              <a:solidFill>
                <a:srgbClr val="FFFFFF"/>
              </a:solidFill>
              <a:latin typeface="微软雅黑" panose="020B0503020204020204" charset="-122"/>
              <a:cs typeface="Arial" panose="020B0604020202020204" pitchFamily="34" charset="0"/>
            </a:endParaRPr>
          </a:p>
        </p:txBody>
      </p:sp>
      <p:sp>
        <p:nvSpPr>
          <p:cNvPr id="13" name="KSO_Shape"/>
          <p:cNvSpPr/>
          <p:nvPr>
            <p:custDataLst>
              <p:tags r:id="rId11"/>
            </p:custDataLst>
          </p:nvPr>
        </p:nvSpPr>
        <p:spPr>
          <a:xfrm rot="2175228">
            <a:off x="2407444" y="2478088"/>
            <a:ext cx="145256" cy="171450"/>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sz="1350">
              <a:solidFill>
                <a:srgbClr val="FFFFFF"/>
              </a:solidFill>
              <a:latin typeface="微软雅黑" panose="020B0503020204020204" charset="-122"/>
              <a:cs typeface="Arial" panose="020B0604020202020204" pitchFamily="34" charset="0"/>
            </a:endParaRPr>
          </a:p>
        </p:txBody>
      </p:sp>
      <p:sp>
        <p:nvSpPr>
          <p:cNvPr id="14" name="KSO_Shape"/>
          <p:cNvSpPr/>
          <p:nvPr>
            <p:custDataLst>
              <p:tags r:id="rId12"/>
            </p:custDataLst>
          </p:nvPr>
        </p:nvSpPr>
        <p:spPr>
          <a:xfrm rot="3075228">
            <a:off x="2522339" y="2640806"/>
            <a:ext cx="145256"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sz="1350">
              <a:solidFill>
                <a:srgbClr val="FFFFFF"/>
              </a:solidFill>
              <a:latin typeface="微软雅黑" panose="020B0503020204020204" charset="-122"/>
              <a:cs typeface="Arial" panose="020B0604020202020204" pitchFamily="34" charset="0"/>
            </a:endParaRPr>
          </a:p>
        </p:txBody>
      </p:sp>
      <p:sp>
        <p:nvSpPr>
          <p:cNvPr id="15" name="KSO_Shape"/>
          <p:cNvSpPr/>
          <p:nvPr>
            <p:custDataLst>
              <p:tags r:id="rId13"/>
            </p:custDataLst>
          </p:nvPr>
        </p:nvSpPr>
        <p:spPr>
          <a:xfrm rot="298659" flipH="1" flipV="1">
            <a:off x="1852613" y="4416425"/>
            <a:ext cx="145256" cy="171450"/>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sz="1350">
              <a:solidFill>
                <a:srgbClr val="FFFFFF"/>
              </a:solidFill>
              <a:latin typeface="微软雅黑" panose="020B0503020204020204" charset="-122"/>
              <a:cs typeface="Arial" panose="020B0604020202020204" pitchFamily="34" charset="0"/>
            </a:endParaRPr>
          </a:p>
        </p:txBody>
      </p:sp>
      <p:sp>
        <p:nvSpPr>
          <p:cNvPr id="16" name="KSO_Shape"/>
          <p:cNvSpPr/>
          <p:nvPr>
            <p:custDataLst>
              <p:tags r:id="rId14"/>
            </p:custDataLst>
          </p:nvPr>
        </p:nvSpPr>
        <p:spPr>
          <a:xfrm rot="1336532" flipH="1" flipV="1">
            <a:off x="1682354" y="4365625"/>
            <a:ext cx="145256"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sz="1350">
              <a:solidFill>
                <a:srgbClr val="FFFFFF"/>
              </a:solidFill>
              <a:latin typeface="微软雅黑" panose="020B0503020204020204" charset="-122"/>
              <a:cs typeface="Arial" panose="020B0604020202020204" pitchFamily="34" charset="0"/>
            </a:endParaRPr>
          </a:p>
        </p:txBody>
      </p:sp>
      <p:sp>
        <p:nvSpPr>
          <p:cNvPr id="17" name="KSO_Shape"/>
          <p:cNvSpPr/>
          <p:nvPr>
            <p:custDataLst>
              <p:tags r:id="rId15"/>
            </p:custDataLst>
          </p:nvPr>
        </p:nvSpPr>
        <p:spPr>
          <a:xfrm rot="2236532" flipH="1" flipV="1">
            <a:off x="1529954" y="4243388"/>
            <a:ext cx="145256" cy="169862"/>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sz="1350">
              <a:solidFill>
                <a:srgbClr val="FFFFFF"/>
              </a:solidFill>
              <a:latin typeface="微软雅黑" panose="020B0503020204020204" charset="-122"/>
              <a:cs typeface="Arial" panose="020B0604020202020204" pitchFamily="34" charset="0"/>
            </a:endParaRPr>
          </a:p>
        </p:txBody>
      </p:sp>
      <p:sp>
        <p:nvSpPr>
          <p:cNvPr id="18" name="KSO_Shape"/>
          <p:cNvSpPr/>
          <p:nvPr>
            <p:custDataLst>
              <p:tags r:id="rId16"/>
            </p:custDataLst>
          </p:nvPr>
        </p:nvSpPr>
        <p:spPr>
          <a:xfrm rot="3136532" flipH="1" flipV="1">
            <a:off x="1417439" y="4079081"/>
            <a:ext cx="145256"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sz="1350">
              <a:solidFill>
                <a:srgbClr val="FFFFFF"/>
              </a:solidFill>
              <a:latin typeface="微软雅黑" panose="020B0503020204020204" charset="-122"/>
              <a:cs typeface="Arial" panose="020B0604020202020204" pitchFamily="34" charset="0"/>
            </a:endParaRPr>
          </a:p>
        </p:txBody>
      </p:sp>
      <p:sp>
        <p:nvSpPr>
          <p:cNvPr id="2" name="标题 1"/>
          <p:cNvSpPr>
            <a:spLocks noGrp="1"/>
          </p:cNvSpPr>
          <p:nvPr>
            <p:ph type="title"/>
            <p:custDataLst>
              <p:tags r:id="rId17"/>
            </p:custDataLst>
          </p:nvPr>
        </p:nvSpPr>
        <p:spPr>
          <a:xfrm>
            <a:off x="3548063" y="2895613"/>
            <a:ext cx="3734753" cy="564898"/>
          </a:xfrm>
          <a:prstGeom prst="rect">
            <a:avLst/>
          </a:prstGeom>
        </p:spPr>
        <p:txBody>
          <a:bodyPr anchor="b">
            <a:normAutofit/>
          </a:bodyPr>
          <a:lstStyle>
            <a:lvl1pPr>
              <a:defRPr sz="2100" b="1">
                <a:solidFill>
                  <a:schemeClr val="tx1">
                    <a:lumMod val="65000"/>
                    <a:lumOff val="35000"/>
                  </a:schemeClr>
                </a:solidFill>
              </a:defRPr>
            </a:lvl1pPr>
          </a:lstStyle>
          <a:p>
            <a:r>
              <a:rPr lang="zh-CN" altLang="en-US" noProof="1"/>
              <a:t>单击此处编辑母版标题样式</a:t>
            </a:r>
            <a:endParaRPr lang="zh-CN" altLang="en-US" noProof="1"/>
          </a:p>
        </p:txBody>
      </p:sp>
      <p:sp>
        <p:nvSpPr>
          <p:cNvPr id="3" name="文本占位符 2"/>
          <p:cNvSpPr>
            <a:spLocks noGrp="1"/>
          </p:cNvSpPr>
          <p:nvPr>
            <p:ph type="body" idx="1"/>
            <p:custDataLst>
              <p:tags r:id="rId18"/>
            </p:custDataLst>
          </p:nvPr>
        </p:nvSpPr>
        <p:spPr>
          <a:xfrm>
            <a:off x="3548063" y="3753579"/>
            <a:ext cx="3734753" cy="581108"/>
          </a:xfrm>
          <a:prstGeom prst="rect">
            <a:avLst/>
          </a:prstGeom>
        </p:spPr>
        <p:txBody>
          <a:bodyPr>
            <a:normAutofit/>
          </a:bodyPr>
          <a:lstStyle>
            <a:lvl1pPr marL="0" indent="0">
              <a:buNone/>
              <a:defRPr sz="105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19" name="日期占位符 3"/>
          <p:cNvSpPr>
            <a:spLocks noGrp="1"/>
          </p:cNvSpPr>
          <p:nvPr>
            <p:ph type="dt" sz="half" idx="10"/>
            <p:custDataLst>
              <p:tags r:id="rId19"/>
            </p:custDataLst>
          </p:nvPr>
        </p:nvSpPr>
        <p:spPr>
          <a:xfrm>
            <a:off x="659606" y="6350000"/>
            <a:ext cx="2025254" cy="315913"/>
          </a:xfrm>
          <a:prstGeom prst="rect">
            <a:avLst/>
          </a:prstGeom>
        </p:spPr>
        <p:txBody>
          <a:bodyPr/>
          <a:lstStyle>
            <a:lvl1pPr>
              <a:defRPr>
                <a:latin typeface="微软雅黑" panose="020B0503020204020204" charset="-122"/>
                <a:ea typeface="微软雅黑" panose="020B0503020204020204" charset="-122"/>
                <a:cs typeface="微软雅黑" panose="020B0503020204020204" charset="-122"/>
              </a:defRPr>
            </a:lvl1pPr>
          </a:lstStyle>
          <a:p>
            <a:fld id="{760FBDFE-C587-4B4C-A407-44438C67B59E}" type="datetimeFigureOut">
              <a:rPr lang="zh-CN" altLang="en-US" smtClean="0"/>
            </a:fld>
            <a:endParaRPr lang="zh-CN" altLang="en-US"/>
          </a:p>
        </p:txBody>
      </p:sp>
      <p:sp>
        <p:nvSpPr>
          <p:cNvPr id="20" name="页脚占位符 4"/>
          <p:cNvSpPr>
            <a:spLocks noGrp="1"/>
          </p:cNvSpPr>
          <p:nvPr>
            <p:ph type="ftr" sz="quarter" idx="11"/>
            <p:custDataLst>
              <p:tags r:id="rId20"/>
            </p:custDataLst>
          </p:nvPr>
        </p:nvSpPr>
        <p:spPr>
          <a:xfrm>
            <a:off x="3087291" y="6350000"/>
            <a:ext cx="2969419" cy="315913"/>
          </a:xfrm>
          <a:prstGeom prst="rect">
            <a:avLst/>
          </a:prstGeom>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dirty="0"/>
          </a:p>
        </p:txBody>
      </p:sp>
      <p:sp>
        <p:nvSpPr>
          <p:cNvPr id="21" name="灯片编号占位符 5"/>
          <p:cNvSpPr>
            <a:spLocks noGrp="1"/>
          </p:cNvSpPr>
          <p:nvPr>
            <p:ph type="sldNum" sz="quarter" idx="12"/>
            <p:custDataLst>
              <p:tags r:id="rId21"/>
            </p:custDataLst>
          </p:nvPr>
        </p:nvSpPr>
        <p:spPr>
          <a:xfrm>
            <a:off x="6457950" y="6350000"/>
            <a:ext cx="2025254" cy="315913"/>
          </a:xfrm>
          <a:prstGeom prst="rect">
            <a:avLst/>
          </a:prstGeom>
        </p:spPr>
        <p:txBody>
          <a:bodyPr/>
          <a:lstStyle>
            <a:lvl1pPr>
              <a:defRPr/>
            </a:lvl1pPr>
          </a:lstStyle>
          <a:p>
            <a:fld id="{49AE70B2-8BF9-45C0-BB95-33D1B9D3A854}" type="slidenum">
              <a:rPr lang="zh-CN" altLang="en-US" smtClean="0"/>
            </a:fld>
            <a:endParaRPr lang="zh-CN" altLang="en-US" dirty="0"/>
          </a:p>
        </p:txBody>
      </p:sp>
      <p:sp>
        <p:nvSpPr>
          <p:cNvPr id="22" name="矩形 21"/>
          <p:cNvSpPr/>
          <p:nvPr userDrawn="1">
            <p:custDataLst>
              <p:tags r:id="rId22"/>
            </p:custDataLst>
          </p:nvPr>
        </p:nvSpPr>
        <p:spPr>
          <a:xfrm>
            <a:off x="0" y="6474460"/>
            <a:ext cx="9186863" cy="3835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350" dirty="0">
              <a:highlight>
                <a:srgbClr val="1171F1"/>
              </a:highlight>
            </a:endParaRPr>
          </a:p>
        </p:txBody>
      </p:sp>
      <p:sp>
        <p:nvSpPr>
          <p:cNvPr id="23" name="矩形 22"/>
          <p:cNvSpPr/>
          <p:nvPr userDrawn="1">
            <p:custDataLst>
              <p:tags r:id="rId23"/>
            </p:custDataLst>
          </p:nvPr>
        </p:nvSpPr>
        <p:spPr>
          <a:xfrm>
            <a:off x="0" y="0"/>
            <a:ext cx="914447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4" name="矩形 23"/>
          <p:cNvSpPr/>
          <p:nvPr userDrawn="1">
            <p:custDataLst>
              <p:tags r:id="rId24"/>
            </p:custDataLst>
          </p:nvPr>
        </p:nvSpPr>
        <p:spPr>
          <a:xfrm>
            <a:off x="219600" y="304200"/>
            <a:ext cx="87048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5" name="矩形 24"/>
          <p:cNvSpPr/>
          <p:nvPr userDrawn="1">
            <p:custDataLst>
              <p:tags r:id="rId25"/>
            </p:custDataLst>
          </p:nvPr>
        </p:nvSpPr>
        <p:spPr>
          <a:xfrm>
            <a:off x="0" y="1576668"/>
            <a:ext cx="9144000" cy="3704665"/>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sz="1350">
              <a:sym typeface="+mn-ea"/>
            </a:endParaRPr>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5"/>
          <p:cNvPicPr/>
          <p:nvPr userDrawn="1">
            <p:custDataLst>
              <p:tags r:id="rId2"/>
            </p:custDataLst>
          </p:nvPr>
        </p:nvPicPr>
        <p:blipFill>
          <a:blip r:embed="rId3" r:link="rId4" cstate="email"/>
          <a:stretch>
            <a:fillRect/>
          </a:stretch>
        </p:blipFill>
        <p:spPr>
          <a:xfrm>
            <a:off x="0" y="857250"/>
            <a:ext cx="9144000" cy="5143500"/>
          </a:xfrm>
          <a:prstGeom prst="rect">
            <a:avLst/>
          </a:prstGeom>
        </p:spPr>
      </p:pic>
      <p:sp>
        <p:nvSpPr>
          <p:cNvPr id="16" name="日期占位符 15"/>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cxnSp>
        <p:nvCxnSpPr>
          <p:cNvPr id="6" name="直接连接符 7"/>
          <p:cNvCxnSpPr/>
          <p:nvPr userDrawn="1">
            <p:custDataLst>
              <p:tags r:id="rId8"/>
            </p:custDataLst>
          </p:nvPr>
        </p:nvCxnSpPr>
        <p:spPr>
          <a:xfrm>
            <a:off x="2123844" y="3156488"/>
            <a:ext cx="4483418" cy="0"/>
          </a:xfrm>
          <a:prstGeom prst="line">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idx="13" hasCustomPrompt="1"/>
            <p:custDataLst>
              <p:tags r:id="rId9"/>
            </p:custDataLst>
          </p:nvPr>
        </p:nvSpPr>
        <p:spPr>
          <a:xfrm>
            <a:off x="1984303" y="1923953"/>
            <a:ext cx="4762500" cy="1080135"/>
          </a:xfrm>
        </p:spPr>
        <p:txBody>
          <a:bodyPr vert="horz" wrap="square" lIns="90170" tIns="46990" rIns="90170" bIns="46990" rtlCol="0" anchor="b" anchorCtr="0">
            <a:normAutofit/>
          </a:bodyPr>
          <a:lstStyle>
            <a:lvl1pPr>
              <a:defRPr lang="zh-CN" altLang="en-US" sz="7200" b="0" spc="7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buClrTx/>
              <a:buSzTx/>
              <a:buFontTx/>
            </a:pPr>
            <a:r>
              <a:rPr lang="zh-CN" altLang="en-US"/>
              <a:t>编辑标题</a:t>
            </a:r>
            <a:endParaRPr lang="zh-CN" altLang="en-US"/>
          </a:p>
        </p:txBody>
      </p:sp>
      <p:sp>
        <p:nvSpPr>
          <p:cNvPr id="3" name="Subtitle 2"/>
          <p:cNvSpPr>
            <a:spLocks noGrp="1"/>
          </p:cNvSpPr>
          <p:nvPr>
            <p:ph type="subTitle" idx="14" hasCustomPrompt="1"/>
            <p:custDataLst>
              <p:tags r:id="rId10"/>
            </p:custDataLst>
          </p:nvPr>
        </p:nvSpPr>
        <p:spPr>
          <a:xfrm>
            <a:off x="2123844" y="3308888"/>
            <a:ext cx="4483418" cy="827723"/>
          </a:xfrm>
        </p:spPr>
        <p:txBody>
          <a:bodyPr vert="horz" wrap="square" lIns="90170" tIns="46990" rIns="90170" bIns="46990" rtlCol="0" anchor="t">
            <a:normAutofit/>
          </a:bodyPr>
          <a:lstStyle>
            <a:lvl1pPr>
              <a:defRPr lang="zh-CN" altLang="en-US" sz="18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0" lvl="0" indent="0" algn="ctr">
              <a:lnSpc>
                <a:spcPct val="120000"/>
              </a:lnSpc>
              <a:spcAft>
                <a:spcPts val="0"/>
              </a:spcAft>
              <a:buClrTx/>
              <a:buSzTx/>
              <a:buNone/>
            </a:pPr>
            <a:r>
              <a:rPr lang="zh-CN" altLang="en-US"/>
              <a:t>单击此处编辑副标题</a:t>
            </a:r>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email"/>
          <a:stretch>
            <a:fillRect/>
          </a:stretch>
        </p:blipFill>
        <p:spPr>
          <a:xfrm>
            <a:off x="0" y="857250"/>
            <a:ext cx="540068" cy="377308"/>
          </a:xfrm>
          <a:prstGeom prst="rect">
            <a:avLst/>
          </a:prstGeom>
        </p:spPr>
      </p:pic>
      <p:pic>
        <p:nvPicPr>
          <p:cNvPr id="7" name="图片 7"/>
          <p:cNvPicPr/>
          <p:nvPr userDrawn="1">
            <p:custDataLst>
              <p:tags r:id="rId5"/>
            </p:custDataLst>
          </p:nvPr>
        </p:nvPicPr>
        <p:blipFill>
          <a:blip r:embed="rId6" r:link="rId7" cstate="email"/>
          <a:stretch>
            <a:fillRect/>
          </a:stretch>
        </p:blipFill>
        <p:spPr>
          <a:xfrm>
            <a:off x="8603933" y="857250"/>
            <a:ext cx="540068" cy="325926"/>
          </a:xfrm>
          <a:prstGeom prst="rect">
            <a:avLst/>
          </a:prstGeom>
        </p:spPr>
      </p:pic>
      <p:sp>
        <p:nvSpPr>
          <p:cNvPr id="2" name="标题 1"/>
          <p:cNvSpPr>
            <a:spLocks noGrp="1"/>
          </p:cNvSpPr>
          <p:nvPr>
            <p:ph type="title"/>
            <p:custDataLst>
              <p:tags r:id="rId8"/>
            </p:custDataLst>
          </p:nvPr>
        </p:nvSpPr>
        <p:spPr>
          <a:xfrm>
            <a:off x="502412" y="1189676"/>
            <a:ext cx="8139178" cy="331473"/>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502412" y="1571631"/>
            <a:ext cx="8139178" cy="4041680"/>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9" name="图片 5"/>
          <p:cNvPicPr/>
          <p:nvPr userDrawn="1">
            <p:custDataLst>
              <p:tags r:id="rId2"/>
            </p:custDataLst>
          </p:nvPr>
        </p:nvPicPr>
        <p:blipFill>
          <a:blip r:embed="rId3" r:link="rId4" cstate="email"/>
          <a:stretch>
            <a:fillRect/>
          </a:stretch>
        </p:blipFill>
        <p:spPr>
          <a:xfrm>
            <a:off x="0" y="1905000"/>
            <a:ext cx="2709334" cy="3048000"/>
          </a:xfrm>
          <a:prstGeom prst="rect">
            <a:avLst/>
          </a:prstGeom>
        </p:spPr>
      </p:pic>
      <p:pic>
        <p:nvPicPr>
          <p:cNvPr id="8" name="图片 7"/>
          <p:cNvPicPr/>
          <p:nvPr userDrawn="1">
            <p:custDataLst>
              <p:tags r:id="rId5"/>
            </p:custDataLst>
          </p:nvPr>
        </p:nvPicPr>
        <p:blipFill>
          <a:blip r:embed="rId6" r:link="rId7" cstate="email"/>
          <a:stretch>
            <a:fillRect/>
          </a:stretch>
        </p:blipFill>
        <p:spPr>
          <a:xfrm>
            <a:off x="6434666" y="1905000"/>
            <a:ext cx="2709334" cy="3048000"/>
          </a:xfrm>
          <a:prstGeom prst="rect">
            <a:avLst/>
          </a:prstGeom>
        </p:spPr>
      </p:pic>
      <p:sp>
        <p:nvSpPr>
          <p:cNvPr id="7" name="矩形 8"/>
          <p:cNvSpPr/>
          <p:nvPr userDrawn="1">
            <p:custDataLst>
              <p:tags r:id="rId8"/>
            </p:custDataLst>
          </p:nvPr>
        </p:nvSpPr>
        <p:spPr>
          <a:xfrm>
            <a:off x="219056" y="1085107"/>
            <a:ext cx="8705888" cy="4687787"/>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4" name="日期占位符 3"/>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Subtitle 1"/>
          <p:cNvSpPr>
            <a:spLocks noGrp="1"/>
          </p:cNvSpPr>
          <p:nvPr>
            <p:ph type="subTitle" idx="13" hasCustomPrompt="1"/>
            <p:custDataLst>
              <p:tags r:id="rId12"/>
            </p:custDataLst>
          </p:nvPr>
        </p:nvSpPr>
        <p:spPr>
          <a:xfrm>
            <a:off x="2893695" y="4032171"/>
            <a:ext cx="3356610" cy="547688"/>
          </a:xfrm>
        </p:spPr>
        <p:txBody>
          <a:bodyPr vert="horz" wrap="square" lIns="90170" tIns="0" rIns="90170" bIns="46990" rtlCol="0">
            <a:normAutofit/>
          </a:bodyPr>
          <a:lstStyle>
            <a:lvl1pPr>
              <a:defRPr kumimoji="0" lang="zh-CN" altLang="en-US" b="0" i="0" spc="200">
                <a:ln>
                  <a:noFill/>
                </a:ln>
                <a:solidFill>
                  <a:schemeClr val="tx1">
                    <a:lumMod val="65000"/>
                    <a:lumOff val="35000"/>
                  </a:schemeClr>
                </a:solidFill>
                <a:effectLst/>
                <a:uLnTx/>
                <a:latin typeface="Arial" panose="020B0604020202020204" pitchFamily="34" charset="0"/>
                <a:ea typeface="微软雅黑" panose="020B0503020204020204" charset="-122"/>
              </a:defRPr>
            </a:lvl1pPr>
          </a:lstStyle>
          <a:p>
            <a:pPr marL="0" marR="0" lvl="0" indent="0">
              <a:spcAft>
                <a:spcPts val="0"/>
              </a:spcAft>
              <a:buClrTx/>
              <a:buSzTx/>
              <a:buNone/>
            </a:pPr>
            <a:r>
              <a:rPr lang="zh-CN" altLang="en-US"/>
              <a:t>单击此处编辑副标题</a:t>
            </a:r>
            <a:endParaRPr lang="zh-CN" altLang="en-US"/>
          </a:p>
        </p:txBody>
      </p:sp>
      <p:sp>
        <p:nvSpPr>
          <p:cNvPr id="3" name="Title 2"/>
          <p:cNvSpPr>
            <a:spLocks noGrp="1"/>
          </p:cNvSpPr>
          <p:nvPr>
            <p:ph type="ctrTitle" idx="14" hasCustomPrompt="1"/>
            <p:custDataLst>
              <p:tags r:id="rId13"/>
            </p:custDataLst>
          </p:nvPr>
        </p:nvSpPr>
        <p:spPr>
          <a:xfrm>
            <a:off x="2893695" y="3412093"/>
            <a:ext cx="3356610" cy="516255"/>
          </a:xfrm>
        </p:spPr>
        <p:txBody>
          <a:bodyPr vert="horz" wrap="square" lIns="90170" tIns="46990" rIns="90170" bIns="0" rtlCol="0" anchor="b" anchorCtr="0">
            <a:normAutofit/>
          </a:bodyPr>
          <a:lstStyle>
            <a:lvl1pPr>
              <a:defRPr kumimoji="0" lang="zh-CN" altLang="en-US" sz="2800" b="0" i="0" spc="3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marR="0" lvl="0" indent="0">
              <a:spcAft>
                <a:spcPts val="0"/>
              </a:spcAft>
              <a:buClrTx/>
              <a:buSzTx/>
              <a:buFont typeface="Arial" panose="020B0604020202020204" pitchFamily="34" charset="0"/>
            </a:pPr>
            <a:r>
              <a:rPr lang="zh-CN" altLang="en-US"/>
              <a:t>编辑标题</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5"/>
          <p:cNvPicPr/>
          <p:nvPr userDrawn="1">
            <p:custDataLst>
              <p:tags r:id="rId2"/>
            </p:custDataLst>
          </p:nvPr>
        </p:nvPicPr>
        <p:blipFill>
          <a:blip r:embed="rId3" r:link="rId4" cstate="email"/>
          <a:stretch>
            <a:fillRect/>
          </a:stretch>
        </p:blipFill>
        <p:spPr>
          <a:xfrm>
            <a:off x="0" y="857250"/>
            <a:ext cx="540068" cy="377308"/>
          </a:xfrm>
          <a:prstGeom prst="rect">
            <a:avLst/>
          </a:prstGeom>
        </p:spPr>
      </p:pic>
      <p:pic>
        <p:nvPicPr>
          <p:cNvPr id="8" name="图片 7"/>
          <p:cNvPicPr/>
          <p:nvPr userDrawn="1">
            <p:custDataLst>
              <p:tags r:id="rId5"/>
            </p:custDataLst>
          </p:nvPr>
        </p:nvPicPr>
        <p:blipFill>
          <a:blip r:embed="rId6" r:link="rId7" cstate="email"/>
          <a:stretch>
            <a:fillRect/>
          </a:stretch>
        </p:blipFill>
        <p:spPr>
          <a:xfrm>
            <a:off x="8603933" y="857250"/>
            <a:ext cx="540068" cy="325926"/>
          </a:xfrm>
          <a:prstGeom prst="rect">
            <a:avLst/>
          </a:prstGeom>
        </p:spPr>
      </p:pic>
      <p:sp>
        <p:nvSpPr>
          <p:cNvPr id="2" name="标题 1"/>
          <p:cNvSpPr>
            <a:spLocks noGrp="1"/>
          </p:cNvSpPr>
          <p:nvPr>
            <p:ph type="title"/>
            <p:custDataLst>
              <p:tags r:id="rId8"/>
            </p:custDataLst>
          </p:nvPr>
        </p:nvSpPr>
        <p:spPr>
          <a:xfrm>
            <a:off x="502412" y="118967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502448" y="1571631"/>
            <a:ext cx="3962432" cy="4041680"/>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4679158" y="1571631"/>
            <a:ext cx="3962432" cy="4041680"/>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5"/>
          <p:cNvPicPr/>
          <p:nvPr userDrawn="1">
            <p:custDataLst>
              <p:tags r:id="rId2"/>
            </p:custDataLst>
          </p:nvPr>
        </p:nvPicPr>
        <p:blipFill>
          <a:blip r:embed="rId3" r:link="rId4" cstate="email"/>
          <a:stretch>
            <a:fillRect/>
          </a:stretch>
        </p:blipFill>
        <p:spPr>
          <a:xfrm>
            <a:off x="0" y="857250"/>
            <a:ext cx="540068" cy="377308"/>
          </a:xfrm>
          <a:prstGeom prst="rect">
            <a:avLst/>
          </a:prstGeom>
        </p:spPr>
      </p:pic>
      <p:pic>
        <p:nvPicPr>
          <p:cNvPr id="10" name="图片 7"/>
          <p:cNvPicPr/>
          <p:nvPr userDrawn="1">
            <p:custDataLst>
              <p:tags r:id="rId5"/>
            </p:custDataLst>
          </p:nvPr>
        </p:nvPicPr>
        <p:blipFill>
          <a:blip r:embed="rId6" r:link="rId7" cstate="email"/>
          <a:stretch>
            <a:fillRect/>
          </a:stretch>
        </p:blipFill>
        <p:spPr>
          <a:xfrm>
            <a:off x="8603933" y="857250"/>
            <a:ext cx="540068" cy="325926"/>
          </a:xfrm>
          <a:prstGeom prst="rect">
            <a:avLst/>
          </a:prstGeom>
        </p:spPr>
      </p:pic>
      <p:sp>
        <p:nvSpPr>
          <p:cNvPr id="2" name="标题 1"/>
          <p:cNvSpPr>
            <a:spLocks noGrp="1"/>
          </p:cNvSpPr>
          <p:nvPr>
            <p:ph type="title"/>
            <p:custDataLst>
              <p:tags r:id="rId8"/>
            </p:custDataLst>
          </p:nvPr>
        </p:nvSpPr>
        <p:spPr>
          <a:xfrm>
            <a:off x="502412" y="118967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502448" y="1571631"/>
            <a:ext cx="3962432" cy="285752"/>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502444" y="1912144"/>
            <a:ext cx="3962400" cy="3701064"/>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4676813" y="1571631"/>
            <a:ext cx="3962432" cy="285752"/>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4676813" y="1912144"/>
            <a:ext cx="3962432" cy="3701064"/>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email"/>
          <a:stretch>
            <a:fillRect/>
          </a:stretch>
        </p:blipFill>
        <p:spPr>
          <a:xfrm>
            <a:off x="5623560" y="2503170"/>
            <a:ext cx="3291840" cy="1851660"/>
          </a:xfrm>
          <a:prstGeom prst="rect">
            <a:avLst/>
          </a:prstGeom>
        </p:spPr>
      </p:pic>
      <p:sp>
        <p:nvSpPr>
          <p:cNvPr id="7" name="矩形 6"/>
          <p:cNvSpPr/>
          <p:nvPr userDrawn="1">
            <p:custDataLst>
              <p:tags r:id="rId5"/>
            </p:custDataLst>
          </p:nvPr>
        </p:nvSpPr>
        <p:spPr>
          <a:xfrm>
            <a:off x="0" y="857250"/>
            <a:ext cx="5486400" cy="51435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6" name="图片 8"/>
          <p:cNvPicPr/>
          <p:nvPr userDrawn="1">
            <p:custDataLst>
              <p:tags r:id="rId6"/>
            </p:custDataLst>
          </p:nvPr>
        </p:nvPicPr>
        <p:blipFill>
          <a:blip r:embed="rId7" r:link="rId8" cstate="email"/>
          <a:stretch>
            <a:fillRect/>
          </a:stretch>
        </p:blipFill>
        <p:spPr>
          <a:xfrm>
            <a:off x="0" y="5623442"/>
            <a:ext cx="540068" cy="377308"/>
          </a:xfrm>
          <a:prstGeom prst="rect">
            <a:avLst/>
          </a:prstGeom>
        </p:spPr>
      </p:pic>
      <p:sp>
        <p:nvSpPr>
          <p:cNvPr id="2" name="标题 1"/>
          <p:cNvSpPr>
            <a:spLocks noGrp="1"/>
          </p:cNvSpPr>
          <p:nvPr>
            <p:ph type="title"/>
            <p:custDataLst>
              <p:tags r:id="rId9"/>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5"/>
          <p:cNvPicPr/>
          <p:nvPr userDrawn="1">
            <p:custDataLst>
              <p:tags r:id="rId2"/>
            </p:custDataLst>
          </p:nvPr>
        </p:nvPicPr>
        <p:blipFill>
          <a:blip r:embed="rId3" r:link="rId4" cstate="email"/>
          <a:stretch>
            <a:fillRect/>
          </a:stretch>
        </p:blipFill>
        <p:spPr>
          <a:xfrm>
            <a:off x="0" y="857250"/>
            <a:ext cx="540068" cy="377308"/>
          </a:xfrm>
          <a:prstGeom prst="rect">
            <a:avLst/>
          </a:prstGeom>
        </p:spPr>
      </p:pic>
      <p:pic>
        <p:nvPicPr>
          <p:cNvPr id="8" name="图片 7"/>
          <p:cNvPicPr/>
          <p:nvPr userDrawn="1">
            <p:custDataLst>
              <p:tags r:id="rId5"/>
            </p:custDataLst>
          </p:nvPr>
        </p:nvPicPr>
        <p:blipFill>
          <a:blip r:embed="rId6" r:link="rId7" cstate="email"/>
          <a:stretch>
            <a:fillRect/>
          </a:stretch>
        </p:blipFill>
        <p:spPr>
          <a:xfrm>
            <a:off x="8603933" y="857250"/>
            <a:ext cx="540068" cy="325926"/>
          </a:xfrm>
          <a:prstGeom prst="rect">
            <a:avLst/>
          </a:prstGeom>
        </p:spPr>
      </p:pic>
      <p:sp>
        <p:nvSpPr>
          <p:cNvPr id="2" name="标题 1"/>
          <p:cNvSpPr>
            <a:spLocks noGrp="1"/>
          </p:cNvSpPr>
          <p:nvPr>
            <p:ph type="title"/>
            <p:custDataLst>
              <p:tags r:id="rId8"/>
            </p:custDataLst>
          </p:nvPr>
        </p:nvSpPr>
        <p:spPr>
          <a:xfrm>
            <a:off x="502448" y="118967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502448" y="157163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4679194" y="1571631"/>
            <a:ext cx="3962432" cy="4041680"/>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email"/>
          <a:stretch>
            <a:fillRect/>
          </a:stretch>
        </p:blipFill>
        <p:spPr>
          <a:xfrm>
            <a:off x="0" y="857250"/>
            <a:ext cx="540068" cy="377308"/>
          </a:xfrm>
          <a:prstGeom prst="rect">
            <a:avLst/>
          </a:prstGeom>
        </p:spPr>
      </p:pic>
      <p:pic>
        <p:nvPicPr>
          <p:cNvPr id="7" name="图片 7"/>
          <p:cNvPicPr/>
          <p:nvPr userDrawn="1">
            <p:custDataLst>
              <p:tags r:id="rId5"/>
            </p:custDataLst>
          </p:nvPr>
        </p:nvPicPr>
        <p:blipFill>
          <a:blip r:embed="rId6" r:link="rId7" cstate="email"/>
          <a:stretch>
            <a:fillRect/>
          </a:stretch>
        </p:blipFill>
        <p:spPr>
          <a:xfrm>
            <a:off x="8603933" y="857250"/>
            <a:ext cx="540068" cy="325926"/>
          </a:xfrm>
          <a:prstGeom prst="rect">
            <a:avLst/>
          </a:prstGeom>
        </p:spPr>
      </p:pic>
      <p:sp>
        <p:nvSpPr>
          <p:cNvPr id="2" name="竖排标题 1"/>
          <p:cNvSpPr>
            <a:spLocks noGrp="1"/>
          </p:cNvSpPr>
          <p:nvPr>
            <p:ph type="title" orient="vert"/>
            <p:custDataLst>
              <p:tags r:id="rId8"/>
            </p:custDataLst>
          </p:nvPr>
        </p:nvSpPr>
        <p:spPr>
          <a:xfrm>
            <a:off x="7928351" y="1571631"/>
            <a:ext cx="713238" cy="4041680"/>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502444" y="1571625"/>
            <a:ext cx="7371076" cy="4041680"/>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email"/>
          <a:stretch>
            <a:fillRect/>
          </a:stretch>
        </p:blipFill>
        <p:spPr>
          <a:xfrm>
            <a:off x="0" y="857250"/>
            <a:ext cx="540068" cy="377308"/>
          </a:xfrm>
          <a:prstGeom prst="rect">
            <a:avLst/>
          </a:prstGeom>
        </p:spPr>
      </p:pic>
      <p:pic>
        <p:nvPicPr>
          <p:cNvPr id="6" name="图片 7"/>
          <p:cNvPicPr/>
          <p:nvPr userDrawn="1">
            <p:custDataLst>
              <p:tags r:id="rId5"/>
            </p:custDataLst>
          </p:nvPr>
        </p:nvPicPr>
        <p:blipFill>
          <a:blip r:embed="rId6" r:link="rId7" cstate="email"/>
          <a:stretch>
            <a:fillRect/>
          </a:stretch>
        </p:blipFill>
        <p:spPr>
          <a:xfrm>
            <a:off x="8603933" y="857250"/>
            <a:ext cx="540068" cy="325926"/>
          </a:xfrm>
          <a:prstGeom prst="rect">
            <a:avLst/>
          </a:prstGeom>
        </p:spPr>
      </p:pic>
      <p:sp>
        <p:nvSpPr>
          <p:cNvPr id="3" name="日期占位符 2"/>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502448" y="1571631"/>
            <a:ext cx="8139178" cy="4041680"/>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4"/>
            <a:ext cx="8139178" cy="441964"/>
          </a:xfrm>
          <a:prstGeom prst="rect">
            <a:avLst/>
          </a:prstGeo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3" name="内容占位符 2"/>
          <p:cNvSpPr>
            <a:spLocks noGrp="1"/>
          </p:cNvSpPr>
          <p:nvPr>
            <p:ph sz="half" idx="1"/>
            <p:custDataLst>
              <p:tags r:id="rId3"/>
            </p:custDataLst>
          </p:nvPr>
        </p:nvSpPr>
        <p:spPr>
          <a:xfrm>
            <a:off x="502448" y="952508"/>
            <a:ext cx="3962432" cy="5388907"/>
          </a:xfrm>
          <a:prstGeom prst="rect">
            <a:avLst/>
          </a:prstGeo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5pPr>
          </a:lstStyle>
          <a:p>
            <a:pPr lvl="0"/>
            <a:r>
              <a:rPr lang="zh-CN" altLang="en-US" noProof="1"/>
              <a:t>单击此处</a:t>
            </a:r>
            <a:r>
              <a:rPr lang="zh-CN" altLang="en-US" noProof="1">
                <a:sym typeface="+mn-ea"/>
              </a:rPr>
              <a:t>编辑母版文本样式</a:t>
            </a:r>
            <a:endParaRPr lang="zh-CN" altLang="en-US" noProof="1">
              <a:sym typeface="+mn-ea"/>
            </a:endParaRPr>
          </a:p>
          <a:p>
            <a:pPr lvl="1"/>
            <a:r>
              <a:rPr lang="zh-CN" altLang="en-US" noProof="1">
                <a:sym typeface="+mn-ea"/>
              </a:rPr>
              <a:t>第二级</a:t>
            </a:r>
            <a:endParaRPr lang="zh-CN" altLang="en-US" noProof="1">
              <a:sym typeface="+mn-ea"/>
            </a:endParaRPr>
          </a:p>
          <a:p>
            <a:pPr lvl="2"/>
            <a:r>
              <a:rPr lang="zh-CN" altLang="en-US" noProof="1">
                <a:sym typeface="+mn-ea"/>
              </a:rPr>
              <a:t>第三级</a:t>
            </a:r>
            <a:endParaRPr lang="zh-CN" altLang="en-US" noProof="1">
              <a:sym typeface="+mn-ea"/>
            </a:endParaRPr>
          </a:p>
          <a:p>
            <a:pPr lvl="3"/>
            <a:r>
              <a:rPr lang="zh-CN" altLang="en-US" noProof="1">
                <a:sym typeface="+mn-ea"/>
              </a:rPr>
              <a:t>第四级</a:t>
            </a:r>
            <a:endParaRPr lang="zh-CN" altLang="en-US" noProof="1">
              <a:sym typeface="+mn-ea"/>
            </a:endParaRPr>
          </a:p>
          <a:p>
            <a:pPr lvl="4"/>
            <a:r>
              <a:rPr lang="zh-CN" altLang="en-US" noProof="1">
                <a:sym typeface="+mn-ea"/>
              </a:rPr>
              <a:t>第五级</a:t>
            </a:r>
            <a:endParaRPr noProof="1">
              <a:sym typeface="+mn-ea"/>
            </a:endParaRPr>
          </a:p>
        </p:txBody>
      </p:sp>
      <p:sp>
        <p:nvSpPr>
          <p:cNvPr id="4" name="内容占位符 3"/>
          <p:cNvSpPr>
            <a:spLocks noGrp="1"/>
          </p:cNvSpPr>
          <p:nvPr>
            <p:ph sz="half" idx="2"/>
            <p:custDataLst>
              <p:tags r:id="rId4"/>
            </p:custDataLst>
          </p:nvPr>
        </p:nvSpPr>
        <p:spPr>
          <a:xfrm>
            <a:off x="4679158" y="952508"/>
            <a:ext cx="3962432" cy="5388907"/>
          </a:xfrm>
          <a:prstGeom prst="rect">
            <a:avLst/>
          </a:prstGeom>
        </p:spPr>
        <p:txBody>
          <a:bodyPr>
            <a:noAutofit/>
          </a:bodyPr>
          <a:lstStyle>
            <a:lvl1pPr>
              <a:defRPr sz="1200">
                <a:latin typeface="微软雅黑" panose="020B0503020204020204" charset="-122"/>
                <a:ea typeface="微软雅黑" panose="020B0503020204020204" charset="-122"/>
              </a:defRPr>
            </a:lvl1pPr>
            <a:lvl2pPr>
              <a:defRPr sz="1200">
                <a:latin typeface="微软雅黑" panose="020B0503020204020204" charset="-122"/>
                <a:ea typeface="微软雅黑" panose="020B0503020204020204" charset="-122"/>
              </a:defRPr>
            </a:lvl2pPr>
            <a:lvl3pPr>
              <a:defRPr sz="1200">
                <a:latin typeface="微软雅黑" panose="020B0503020204020204" charset="-122"/>
                <a:ea typeface="微软雅黑" panose="020B0503020204020204" charset="-122"/>
              </a:defRPr>
            </a:lvl3pPr>
            <a:lvl4pPr>
              <a:defRPr sz="1200">
                <a:latin typeface="微软雅黑" panose="020B0503020204020204" charset="-122"/>
                <a:ea typeface="微软雅黑" panose="020B0503020204020204" charset="-122"/>
              </a:defRPr>
            </a:lvl4pPr>
            <a:lvl5pPr>
              <a:defRPr sz="1200">
                <a:latin typeface="微软雅黑" panose="020B0503020204020204" charset="-122"/>
                <a:ea typeface="微软雅黑" panose="020B050302020402020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custDataLst>
              <p:tags r:id="rId5"/>
            </p:custDataLst>
          </p:nvPr>
        </p:nvSpPr>
        <p:spPr>
          <a:xfrm>
            <a:off x="659606" y="6350000"/>
            <a:ext cx="2025254" cy="315913"/>
          </a:xfrm>
          <a:prstGeom prst="rect">
            <a:avLst/>
          </a:prstGeom>
        </p:spPr>
        <p:txBody>
          <a:bodyPr/>
          <a:lstStyle>
            <a:lvl1pPr>
              <a:defRPr/>
            </a:lvl1pPr>
          </a:lstStyle>
          <a:p>
            <a:fld id="{760FBDFE-C587-4B4C-A407-44438C67B59E}" type="datetimeFigureOut">
              <a:rPr lang="zh-CN" altLang="en-US" smtClean="0"/>
            </a:fld>
            <a:endParaRPr lang="zh-CN" altLang="en-US"/>
          </a:p>
        </p:txBody>
      </p:sp>
      <p:sp>
        <p:nvSpPr>
          <p:cNvPr id="6" name="页脚占位符 4"/>
          <p:cNvSpPr>
            <a:spLocks noGrp="1"/>
          </p:cNvSpPr>
          <p:nvPr>
            <p:ph type="ftr" sz="quarter" idx="11"/>
            <p:custDataLst>
              <p:tags r:id="rId6"/>
            </p:custDataLst>
          </p:nvPr>
        </p:nvSpPr>
        <p:spPr>
          <a:xfrm>
            <a:off x="3087291" y="6350000"/>
            <a:ext cx="2969419" cy="315913"/>
          </a:xfrm>
          <a:prstGeom prst="rect">
            <a:avLst/>
          </a:prstGeom>
        </p:spPr>
        <p:txBody>
          <a:bodyPr/>
          <a:lstStyle>
            <a:lvl1pPr>
              <a:defRPr/>
            </a:lvl1pPr>
          </a:lstStyle>
          <a:p>
            <a:endParaRPr lang="zh-CN" altLang="en-US"/>
          </a:p>
        </p:txBody>
      </p:sp>
      <p:sp>
        <p:nvSpPr>
          <p:cNvPr id="7" name="灯片编号占位符 5"/>
          <p:cNvSpPr>
            <a:spLocks noGrp="1"/>
          </p:cNvSpPr>
          <p:nvPr>
            <p:ph type="sldNum" sz="quarter" idx="12"/>
            <p:custDataLst>
              <p:tags r:id="rId7"/>
            </p:custDataLst>
          </p:nvPr>
        </p:nvSpPr>
        <p:spPr>
          <a:xfrm>
            <a:off x="6457950" y="6350000"/>
            <a:ext cx="2025254" cy="315913"/>
          </a:xfrm>
          <a:prstGeom prst="rect">
            <a:avLst/>
          </a:prstGeom>
        </p:spPr>
        <p:txBody>
          <a:bodyPr/>
          <a:lstStyle>
            <a:lvl1pPr>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email"/>
          <a:stretch>
            <a:fillRect/>
          </a:stretch>
        </p:blipFill>
        <p:spPr>
          <a:xfrm>
            <a:off x="0" y="857250"/>
            <a:ext cx="9144000" cy="5143500"/>
          </a:xfrm>
          <a:prstGeom prst="rect">
            <a:avLst/>
          </a:prstGeom>
        </p:spPr>
      </p:pic>
      <p:sp>
        <p:nvSpPr>
          <p:cNvPr id="3" name="日期占位符 2"/>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8" name="Title 7"/>
          <p:cNvSpPr>
            <a:spLocks noGrp="1"/>
          </p:cNvSpPr>
          <p:nvPr>
            <p:ph type="title" idx="14" hasCustomPrompt="1"/>
            <p:custDataLst>
              <p:tags r:id="rId8"/>
            </p:custDataLst>
          </p:nvPr>
        </p:nvSpPr>
        <p:spPr>
          <a:xfrm>
            <a:off x="2693162" y="2546830"/>
            <a:ext cx="4024313" cy="1049179"/>
          </a:xfrm>
        </p:spPr>
        <p:txBody>
          <a:bodyPr vert="horz" wrap="square" lIns="90170" tIns="46990" rIns="90170" bIns="0" rtlCol="0" anchor="b" anchorCtr="0">
            <a:normAutofit/>
          </a:bodyPr>
          <a:lstStyle>
            <a:lvl1pPr>
              <a:defRPr lang="zh-CN" altLang="en-US" sz="8000" b="0" spc="10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dirty="0"/>
              <a:t>编辑标题</a:t>
            </a:r>
            <a:endParaRPr lang="zh-CN" altLang="en-US" dirty="0"/>
          </a:p>
        </p:txBody>
      </p:sp>
      <p:sp>
        <p:nvSpPr>
          <p:cNvPr id="9" name="Text Placeholder 8"/>
          <p:cNvSpPr>
            <a:spLocks noGrp="1"/>
          </p:cNvSpPr>
          <p:nvPr>
            <p:ph type="body" sz="quarter" idx="15" hasCustomPrompt="1"/>
            <p:custDataLst>
              <p:tags r:id="rId9"/>
            </p:custDataLst>
          </p:nvPr>
        </p:nvSpPr>
        <p:spPr>
          <a:xfrm>
            <a:off x="2692688" y="3754124"/>
            <a:ext cx="4024789" cy="336709"/>
          </a:xfrm>
          <a:prstGeom prst="rect">
            <a:avLst/>
          </a:prstGeom>
        </p:spPr>
        <p:txBody>
          <a:bodyPr vert="horz" wrap="square" lIns="90170" tIns="46990" rIns="90170" bIns="46990" rtlCol="0" anchor="t" anchorCtr="0">
            <a:normAutofit/>
          </a:bodyPr>
          <a:lstStyle>
            <a:lvl1pPr>
              <a:defRPr lang="zh-CN" altLang="en-US" sz="20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0" lvl="0" indent="0" algn="dist">
              <a:lnSpc>
                <a:spcPct val="100000"/>
              </a:lnSpc>
              <a:spcAft>
                <a:spcPts val="0"/>
              </a:spcAft>
              <a:buClrTx/>
              <a:buSzTx/>
              <a:buNone/>
            </a:pPr>
            <a:r>
              <a:rPr lang="zh-CN" altLang="en-US"/>
              <a:t>单击此处编辑文本</a:t>
            </a:r>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5"/>
          <p:cNvPicPr/>
          <p:nvPr userDrawn="1">
            <p:custDataLst>
              <p:tags r:id="rId2"/>
            </p:custDataLst>
          </p:nvPr>
        </p:nvPicPr>
        <p:blipFill>
          <a:blip r:embed="rId3" r:link="rId4" cstate="email"/>
          <a:stretch>
            <a:fillRect/>
          </a:stretch>
        </p:blipFill>
        <p:spPr>
          <a:xfrm>
            <a:off x="0" y="857250"/>
            <a:ext cx="540068" cy="377308"/>
          </a:xfrm>
          <a:prstGeom prst="rect">
            <a:avLst/>
          </a:prstGeom>
        </p:spPr>
      </p:pic>
      <p:pic>
        <p:nvPicPr>
          <p:cNvPr id="6" name="图片 7"/>
          <p:cNvPicPr/>
          <p:nvPr userDrawn="1">
            <p:custDataLst>
              <p:tags r:id="rId5"/>
            </p:custDataLst>
          </p:nvPr>
        </p:nvPicPr>
        <p:blipFill>
          <a:blip r:embed="rId6" r:link="rId7" cstate="email"/>
          <a:stretch>
            <a:fillRect/>
          </a:stretch>
        </p:blipFill>
        <p:spPr>
          <a:xfrm>
            <a:off x="8603933" y="857250"/>
            <a:ext cx="540068" cy="325926"/>
          </a:xfrm>
          <a:prstGeom prst="rect">
            <a:avLst/>
          </a:prstGeom>
        </p:spPr>
      </p:pic>
      <p:sp>
        <p:nvSpPr>
          <p:cNvPr id="2" name="标题 1"/>
          <p:cNvSpPr>
            <a:spLocks noGrp="1"/>
          </p:cNvSpPr>
          <p:nvPr>
            <p:ph type="title"/>
            <p:custDataLst>
              <p:tags r:id="rId8"/>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4"/>
          <p:cNvSpPr/>
          <p:nvPr userDrawn="1">
            <p:custDataLst>
              <p:tags r:id="rId2"/>
            </p:custDataLst>
          </p:nvPr>
        </p:nvSpPr>
        <p:spPr>
          <a:xfrm>
            <a:off x="219056" y="1085107"/>
            <a:ext cx="8705888" cy="4687787"/>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9" name="图片 6"/>
          <p:cNvPicPr/>
          <p:nvPr userDrawn="1">
            <p:custDataLst>
              <p:tags r:id="rId3"/>
            </p:custDataLst>
          </p:nvPr>
        </p:nvPicPr>
        <p:blipFill>
          <a:blip r:embed="rId4" r:link="rId5" cstate="email"/>
          <a:stretch>
            <a:fillRect/>
          </a:stretch>
        </p:blipFill>
        <p:spPr>
          <a:xfrm>
            <a:off x="0" y="857250"/>
            <a:ext cx="540068" cy="377308"/>
          </a:xfrm>
          <a:prstGeom prst="rect">
            <a:avLst/>
          </a:prstGeom>
        </p:spPr>
      </p:pic>
      <p:pic>
        <p:nvPicPr>
          <p:cNvPr id="8" name="图片 8"/>
          <p:cNvPicPr/>
          <p:nvPr userDrawn="1">
            <p:custDataLst>
              <p:tags r:id="rId6"/>
            </p:custDataLst>
          </p:nvPr>
        </p:nvPicPr>
        <p:blipFill>
          <a:blip r:embed="rId7" r:link="rId8" cstate="email"/>
          <a:stretch>
            <a:fillRect/>
          </a:stretch>
        </p:blipFill>
        <p:spPr>
          <a:xfrm>
            <a:off x="8603933" y="857250"/>
            <a:ext cx="540068" cy="325926"/>
          </a:xfrm>
          <a:prstGeom prst="rect">
            <a:avLst/>
          </a:prstGeom>
        </p:spPr>
      </p:pic>
      <p:sp>
        <p:nvSpPr>
          <p:cNvPr id="2" name="标题 1"/>
          <p:cNvSpPr>
            <a:spLocks noGrp="1"/>
          </p:cNvSpPr>
          <p:nvPr>
            <p:ph type="title" hasCustomPrompt="1"/>
            <p:custDataLst>
              <p:tags r:id="rId9"/>
            </p:custDataLst>
          </p:nvPr>
        </p:nvSpPr>
        <p:spPr>
          <a:xfrm>
            <a:off x="961200" y="1794150"/>
            <a:ext cx="7219800" cy="5427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960835" y="2479950"/>
            <a:ext cx="7219950" cy="2583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4"/>
          <p:cNvSpPr/>
          <p:nvPr userDrawn="1">
            <p:custDataLst>
              <p:tags r:id="rId2"/>
            </p:custDataLst>
          </p:nvPr>
        </p:nvSpPr>
        <p:spPr>
          <a:xfrm>
            <a:off x="0" y="857250"/>
            <a:ext cx="3618452" cy="51435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6"/>
          <p:cNvPicPr/>
          <p:nvPr userDrawn="1">
            <p:custDataLst>
              <p:tags r:id="rId3"/>
            </p:custDataLst>
          </p:nvPr>
        </p:nvPicPr>
        <p:blipFill>
          <a:blip r:embed="rId4" r:link="rId5" cstate="email"/>
          <a:stretch>
            <a:fillRect/>
          </a:stretch>
        </p:blipFill>
        <p:spPr>
          <a:xfrm>
            <a:off x="8603933" y="857250"/>
            <a:ext cx="540068" cy="377308"/>
          </a:xfrm>
          <a:prstGeom prst="rect">
            <a:avLst/>
          </a:prstGeom>
        </p:spPr>
      </p:pic>
      <p:sp>
        <p:nvSpPr>
          <p:cNvPr id="2" name="标题 1"/>
          <p:cNvSpPr>
            <a:spLocks noGrp="1"/>
          </p:cNvSpPr>
          <p:nvPr>
            <p:ph type="title" hasCustomPrompt="1"/>
            <p:custDataLst>
              <p:tags r:id="rId6"/>
            </p:custDataLst>
          </p:nvPr>
        </p:nvSpPr>
        <p:spPr>
          <a:xfrm>
            <a:off x="437400" y="1435050"/>
            <a:ext cx="2970000" cy="6615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180250"/>
            <a:ext cx="2967300" cy="3069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34704"/>
            <a:ext cx="4860000" cy="381595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4"/>
          <p:cNvSpPr/>
          <p:nvPr userDrawn="1">
            <p:custDataLst>
              <p:tags r:id="rId2"/>
            </p:custDataLst>
          </p:nvPr>
        </p:nvSpPr>
        <p:spPr>
          <a:xfrm>
            <a:off x="0" y="857250"/>
            <a:ext cx="9144000" cy="199825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0" name="图片 6"/>
          <p:cNvPicPr/>
          <p:nvPr userDrawn="1">
            <p:custDataLst>
              <p:tags r:id="rId3"/>
            </p:custDataLst>
          </p:nvPr>
        </p:nvPicPr>
        <p:blipFill>
          <a:blip r:embed="rId4" r:link="rId5" cstate="email"/>
          <a:stretch>
            <a:fillRect/>
          </a:stretch>
        </p:blipFill>
        <p:spPr>
          <a:xfrm>
            <a:off x="0" y="857250"/>
            <a:ext cx="540068" cy="377308"/>
          </a:xfrm>
          <a:prstGeom prst="rect">
            <a:avLst/>
          </a:prstGeom>
        </p:spPr>
      </p:pic>
      <p:pic>
        <p:nvPicPr>
          <p:cNvPr id="8" name="图片 8"/>
          <p:cNvPicPr/>
          <p:nvPr userDrawn="1">
            <p:custDataLst>
              <p:tags r:id="rId6"/>
            </p:custDataLst>
          </p:nvPr>
        </p:nvPicPr>
        <p:blipFill>
          <a:blip r:embed="rId7" r:link="rId8" cstate="email"/>
          <a:stretch>
            <a:fillRect/>
          </a:stretch>
        </p:blipFill>
        <p:spPr>
          <a:xfrm>
            <a:off x="8603933" y="857250"/>
            <a:ext cx="540068" cy="325926"/>
          </a:xfrm>
          <a:prstGeom prst="rect">
            <a:avLst/>
          </a:prstGeom>
        </p:spPr>
      </p:pic>
      <p:sp>
        <p:nvSpPr>
          <p:cNvPr id="2" name="标题 1"/>
          <p:cNvSpPr>
            <a:spLocks noGrp="1"/>
          </p:cNvSpPr>
          <p:nvPr>
            <p:ph type="title"/>
            <p:custDataLst>
              <p:tags r:id="rId9"/>
            </p:custDataLst>
          </p:nvPr>
        </p:nvSpPr>
        <p:spPr>
          <a:xfrm>
            <a:off x="459000" y="1443150"/>
            <a:ext cx="8232300" cy="4698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59000" y="2101950"/>
            <a:ext cx="8231981" cy="621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459581" y="2963250"/>
            <a:ext cx="8224200" cy="25731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4"/>
          <p:cNvSpPr/>
          <p:nvPr userDrawn="1">
            <p:custDataLst>
              <p:tags r:id="rId2"/>
            </p:custDataLst>
          </p:nvPr>
        </p:nvSpPr>
        <p:spPr>
          <a:xfrm>
            <a:off x="0" y="4628978"/>
            <a:ext cx="9144000" cy="137177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0" name="图片 6"/>
          <p:cNvPicPr/>
          <p:nvPr userDrawn="1">
            <p:custDataLst>
              <p:tags r:id="rId3"/>
            </p:custDataLst>
          </p:nvPr>
        </p:nvPicPr>
        <p:blipFill>
          <a:blip r:embed="rId4" r:link="rId5" cstate="email"/>
          <a:stretch>
            <a:fillRect/>
          </a:stretch>
        </p:blipFill>
        <p:spPr>
          <a:xfrm>
            <a:off x="0" y="857250"/>
            <a:ext cx="540068" cy="377308"/>
          </a:xfrm>
          <a:prstGeom prst="rect">
            <a:avLst/>
          </a:prstGeom>
        </p:spPr>
      </p:pic>
      <p:pic>
        <p:nvPicPr>
          <p:cNvPr id="8" name="图片 8"/>
          <p:cNvPicPr/>
          <p:nvPr userDrawn="1">
            <p:custDataLst>
              <p:tags r:id="rId6"/>
            </p:custDataLst>
          </p:nvPr>
        </p:nvPicPr>
        <p:blipFill>
          <a:blip r:embed="rId7" r:link="rId8" cstate="email"/>
          <a:stretch>
            <a:fillRect/>
          </a:stretch>
        </p:blipFill>
        <p:spPr>
          <a:xfrm>
            <a:off x="8603933" y="857250"/>
            <a:ext cx="540068" cy="325926"/>
          </a:xfrm>
          <a:prstGeom prst="rect">
            <a:avLst/>
          </a:prstGeom>
        </p:spPr>
      </p:pic>
      <p:sp>
        <p:nvSpPr>
          <p:cNvPr id="2" name="标题 1"/>
          <p:cNvSpPr>
            <a:spLocks noGrp="1"/>
          </p:cNvSpPr>
          <p:nvPr>
            <p:ph type="title"/>
            <p:custDataLst>
              <p:tags r:id="rId9"/>
            </p:custDataLst>
          </p:nvPr>
        </p:nvSpPr>
        <p:spPr>
          <a:xfrm>
            <a:off x="453600" y="1359450"/>
            <a:ext cx="8232300" cy="4239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53628" y="2118150"/>
            <a:ext cx="8243100" cy="2408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445500" y="4742550"/>
            <a:ext cx="8251200" cy="7587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4"/>
          <p:cNvSpPr/>
          <p:nvPr userDrawn="1">
            <p:custDataLst>
              <p:tags r:id="rId2"/>
            </p:custDataLst>
          </p:nvPr>
        </p:nvSpPr>
        <p:spPr>
          <a:xfrm>
            <a:off x="0" y="85725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2" name="图片 6"/>
          <p:cNvPicPr/>
          <p:nvPr userDrawn="1">
            <p:custDataLst>
              <p:tags r:id="rId3"/>
            </p:custDataLst>
          </p:nvPr>
        </p:nvPicPr>
        <p:blipFill>
          <a:blip r:embed="rId4" r:link="rId5" cstate="email"/>
          <a:stretch>
            <a:fillRect/>
          </a:stretch>
        </p:blipFill>
        <p:spPr>
          <a:xfrm>
            <a:off x="8603933" y="5623442"/>
            <a:ext cx="540068" cy="377308"/>
          </a:xfrm>
          <a:prstGeom prst="rect">
            <a:avLst/>
          </a:prstGeom>
        </p:spPr>
      </p:pic>
      <p:pic>
        <p:nvPicPr>
          <p:cNvPr id="10" name="图片 8"/>
          <p:cNvPicPr/>
          <p:nvPr userDrawn="1">
            <p:custDataLst>
              <p:tags r:id="rId6"/>
            </p:custDataLst>
          </p:nvPr>
        </p:nvPicPr>
        <p:blipFill>
          <a:blip r:embed="rId7" r:link="rId8" cstate="email"/>
          <a:stretch>
            <a:fillRect/>
          </a:stretch>
        </p:blipFill>
        <p:spPr>
          <a:xfrm>
            <a:off x="0" y="5674824"/>
            <a:ext cx="540068" cy="325926"/>
          </a:xfrm>
          <a:prstGeom prst="rect">
            <a:avLst/>
          </a:prstGeom>
        </p:spPr>
      </p:pic>
      <p:sp>
        <p:nvSpPr>
          <p:cNvPr id="2" name="标题 1"/>
          <p:cNvSpPr>
            <a:spLocks noGrp="1"/>
          </p:cNvSpPr>
          <p:nvPr>
            <p:ph type="title"/>
            <p:custDataLst>
              <p:tags r:id="rId9"/>
            </p:custDataLst>
          </p:nvPr>
        </p:nvSpPr>
        <p:spPr>
          <a:xfrm>
            <a:off x="434700" y="1035450"/>
            <a:ext cx="8278200" cy="33147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34700" y="2104650"/>
            <a:ext cx="40068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4681800" y="2104650"/>
            <a:ext cx="40257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29300" y="4469850"/>
            <a:ext cx="40068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4689900" y="4467150"/>
            <a:ext cx="40257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4"/>
          <p:cNvSpPr/>
          <p:nvPr userDrawn="1">
            <p:custDataLst>
              <p:tags r:id="rId2"/>
            </p:custDataLst>
          </p:nvPr>
        </p:nvSpPr>
        <p:spPr>
          <a:xfrm>
            <a:off x="0" y="1572518"/>
            <a:ext cx="9144000" cy="3712964"/>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9" name="图片 6"/>
          <p:cNvPicPr/>
          <p:nvPr userDrawn="1">
            <p:custDataLst>
              <p:tags r:id="rId3"/>
            </p:custDataLst>
          </p:nvPr>
        </p:nvPicPr>
        <p:blipFill>
          <a:blip r:embed="rId4" r:link="rId5" cstate="email"/>
          <a:stretch>
            <a:fillRect/>
          </a:stretch>
        </p:blipFill>
        <p:spPr>
          <a:xfrm>
            <a:off x="7928848" y="5151809"/>
            <a:ext cx="1215152" cy="848942"/>
          </a:xfrm>
          <a:prstGeom prst="rect">
            <a:avLst/>
          </a:prstGeom>
        </p:spPr>
      </p:pic>
      <p:pic>
        <p:nvPicPr>
          <p:cNvPr id="8" name="图片 8"/>
          <p:cNvPicPr/>
          <p:nvPr userDrawn="1">
            <p:custDataLst>
              <p:tags r:id="rId6"/>
            </p:custDataLst>
          </p:nvPr>
        </p:nvPicPr>
        <p:blipFill>
          <a:blip r:embed="rId7" r:link="rId8" cstate="email"/>
          <a:stretch>
            <a:fillRect/>
          </a:stretch>
        </p:blipFill>
        <p:spPr>
          <a:xfrm>
            <a:off x="0" y="5267417"/>
            <a:ext cx="1215152" cy="733334"/>
          </a:xfrm>
          <a:prstGeom prst="rect">
            <a:avLst/>
          </a:prstGeom>
        </p:spPr>
      </p:pic>
      <p:sp>
        <p:nvSpPr>
          <p:cNvPr id="2" name="标题 1"/>
          <p:cNvSpPr>
            <a:spLocks noGrp="1"/>
          </p:cNvSpPr>
          <p:nvPr>
            <p:ph type="title" hasCustomPrompt="1"/>
            <p:custDataLst>
              <p:tags r:id="rId9"/>
            </p:custDataLst>
          </p:nvPr>
        </p:nvSpPr>
        <p:spPr>
          <a:xfrm>
            <a:off x="1142100" y="1861650"/>
            <a:ext cx="6858000" cy="17901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141810" y="3754350"/>
            <a:ext cx="6858000" cy="1242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4"/>
            <a:ext cx="8139178" cy="441964"/>
          </a:xfrm>
          <a:prstGeom prst="rect">
            <a:avLst/>
          </a:prstGeo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3" name="文本占位符 2"/>
          <p:cNvSpPr>
            <a:spLocks noGrp="1"/>
          </p:cNvSpPr>
          <p:nvPr>
            <p:ph type="body" idx="1"/>
            <p:custDataLst>
              <p:tags r:id="rId3"/>
            </p:custDataLst>
          </p:nvPr>
        </p:nvSpPr>
        <p:spPr>
          <a:xfrm>
            <a:off x="502448" y="952508"/>
            <a:ext cx="3962432" cy="381003"/>
          </a:xfrm>
          <a:prstGeom prst="rect">
            <a:avLst/>
          </a:prstGeom>
        </p:spPr>
        <p:txBody>
          <a:bodyPr tIns="38100" rIns="76200" bIns="3810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内容占位符 3"/>
          <p:cNvSpPr>
            <a:spLocks noGrp="1"/>
          </p:cNvSpPr>
          <p:nvPr>
            <p:ph sz="half" idx="2"/>
            <p:custDataLst>
              <p:tags r:id="rId4"/>
            </p:custDataLst>
          </p:nvPr>
        </p:nvSpPr>
        <p:spPr>
          <a:xfrm>
            <a:off x="502444" y="1406525"/>
            <a:ext cx="3962400" cy="4934752"/>
          </a:xfrm>
          <a:prstGeom prst="rect">
            <a:avLst/>
          </a:prstGeo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5pPr>
          </a:lstStyle>
          <a:p>
            <a:pPr lvl="0"/>
            <a:r>
              <a:rPr lang="zh-CN" altLang="en-US" noProof="1"/>
              <a:t>单击此处</a:t>
            </a:r>
            <a:r>
              <a:rPr lang="zh-CN" altLang="en-US" noProof="1">
                <a:sym typeface="+mn-ea"/>
              </a:rPr>
              <a:t>编辑母版文本样式</a:t>
            </a:r>
            <a:endParaRPr lang="zh-CN" altLang="en-US" noProof="1">
              <a:sym typeface="+mn-ea"/>
            </a:endParaRPr>
          </a:p>
          <a:p>
            <a:pPr lvl="1"/>
            <a:r>
              <a:rPr lang="zh-CN" altLang="en-US" noProof="1">
                <a:sym typeface="+mn-ea"/>
              </a:rPr>
              <a:t>第二级</a:t>
            </a:r>
            <a:endParaRPr lang="zh-CN" altLang="en-US" noProof="1">
              <a:sym typeface="+mn-ea"/>
            </a:endParaRPr>
          </a:p>
          <a:p>
            <a:pPr lvl="2"/>
            <a:r>
              <a:rPr lang="zh-CN" altLang="en-US" noProof="1">
                <a:sym typeface="+mn-ea"/>
              </a:rPr>
              <a:t>第三级</a:t>
            </a:r>
            <a:endParaRPr lang="zh-CN" altLang="en-US" noProof="1">
              <a:sym typeface="+mn-ea"/>
            </a:endParaRPr>
          </a:p>
          <a:p>
            <a:pPr lvl="3"/>
            <a:r>
              <a:rPr lang="zh-CN" altLang="en-US" noProof="1">
                <a:sym typeface="+mn-ea"/>
              </a:rPr>
              <a:t>第四级</a:t>
            </a:r>
            <a:endParaRPr lang="zh-CN" altLang="en-US" noProof="1">
              <a:sym typeface="+mn-ea"/>
            </a:endParaRPr>
          </a:p>
          <a:p>
            <a:pPr lvl="4"/>
            <a:r>
              <a:rPr lang="zh-CN" altLang="en-US" noProof="1">
                <a:sym typeface="+mn-ea"/>
              </a:rPr>
              <a:t>第五级</a:t>
            </a:r>
            <a:endParaRPr noProof="1">
              <a:sym typeface="+mn-ea"/>
            </a:endParaRPr>
          </a:p>
        </p:txBody>
      </p:sp>
      <p:sp>
        <p:nvSpPr>
          <p:cNvPr id="5" name="文本占位符 4"/>
          <p:cNvSpPr>
            <a:spLocks noGrp="1"/>
          </p:cNvSpPr>
          <p:nvPr>
            <p:ph type="body" sz="quarter" idx="3"/>
            <p:custDataLst>
              <p:tags r:id="rId5"/>
            </p:custDataLst>
          </p:nvPr>
        </p:nvSpPr>
        <p:spPr>
          <a:xfrm>
            <a:off x="4676813" y="952508"/>
            <a:ext cx="3962432" cy="381003"/>
          </a:xfrm>
          <a:prstGeom prst="rect">
            <a:avLst/>
          </a:prstGeom>
        </p:spPr>
        <p:txBody>
          <a:bodyPr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a:t>
            </a:r>
            <a:r>
              <a:rPr lang="zh-CN" altLang="en-US" noProof="1">
                <a:sym typeface="+mn-ea"/>
              </a:rPr>
              <a:t>编辑母版文本样式</a:t>
            </a:r>
            <a:endParaRPr lang="zh-CN" altLang="en-US" noProof="1">
              <a:sym typeface="+mn-ea"/>
            </a:endParaRPr>
          </a:p>
        </p:txBody>
      </p:sp>
      <p:sp>
        <p:nvSpPr>
          <p:cNvPr id="6" name="内容占位符 5"/>
          <p:cNvSpPr>
            <a:spLocks noGrp="1"/>
          </p:cNvSpPr>
          <p:nvPr>
            <p:ph sz="quarter" idx="4"/>
            <p:custDataLst>
              <p:tags r:id="rId6"/>
            </p:custDataLst>
          </p:nvPr>
        </p:nvSpPr>
        <p:spPr>
          <a:xfrm>
            <a:off x="4676813" y="1406525"/>
            <a:ext cx="3962432" cy="4934752"/>
          </a:xfrm>
          <a:prstGeom prst="rect">
            <a:avLst/>
          </a:prstGeo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5pPr>
          </a:lstStyle>
          <a:p>
            <a:pPr lvl="0"/>
            <a:r>
              <a:rPr lang="zh-CN" altLang="en-US" noProof="1"/>
              <a:t>单击此处</a:t>
            </a:r>
            <a:r>
              <a:rPr lang="zh-CN" altLang="en-US" noProof="1">
                <a:sym typeface="+mn-ea"/>
              </a:rPr>
              <a:t>编辑母版文本样式</a:t>
            </a:r>
            <a:endParaRPr lang="zh-CN" altLang="en-US" noProof="1">
              <a:sym typeface="+mn-ea"/>
            </a:endParaRPr>
          </a:p>
          <a:p>
            <a:pPr lvl="1"/>
            <a:r>
              <a:rPr lang="zh-CN" altLang="en-US" noProof="1">
                <a:sym typeface="+mn-ea"/>
              </a:rPr>
              <a:t>第二级</a:t>
            </a:r>
            <a:endParaRPr lang="zh-CN" altLang="en-US" noProof="1">
              <a:sym typeface="+mn-ea"/>
            </a:endParaRPr>
          </a:p>
          <a:p>
            <a:pPr lvl="2"/>
            <a:r>
              <a:rPr lang="zh-CN" altLang="en-US" noProof="1">
                <a:sym typeface="+mn-ea"/>
              </a:rPr>
              <a:t>第三级</a:t>
            </a:r>
            <a:endParaRPr lang="zh-CN" altLang="en-US" noProof="1">
              <a:sym typeface="+mn-ea"/>
            </a:endParaRPr>
          </a:p>
          <a:p>
            <a:pPr lvl="3"/>
            <a:r>
              <a:rPr lang="zh-CN" altLang="en-US" noProof="1">
                <a:sym typeface="+mn-ea"/>
              </a:rPr>
              <a:t>第四级</a:t>
            </a:r>
            <a:endParaRPr lang="zh-CN" altLang="en-US" noProof="1">
              <a:sym typeface="+mn-ea"/>
            </a:endParaRPr>
          </a:p>
          <a:p>
            <a:pPr lvl="4"/>
            <a:r>
              <a:rPr lang="zh-CN" altLang="en-US" noProof="1">
                <a:sym typeface="+mn-ea"/>
              </a:rPr>
              <a:t>第五级</a:t>
            </a:r>
            <a:endParaRPr noProof="1">
              <a:sym typeface="+mn-ea"/>
            </a:endParaRPr>
          </a:p>
        </p:txBody>
      </p:sp>
      <p:sp>
        <p:nvSpPr>
          <p:cNvPr id="7" name="日期占位符 3"/>
          <p:cNvSpPr>
            <a:spLocks noGrp="1"/>
          </p:cNvSpPr>
          <p:nvPr>
            <p:ph type="dt" sz="half" idx="10"/>
            <p:custDataLst>
              <p:tags r:id="rId7"/>
            </p:custDataLst>
          </p:nvPr>
        </p:nvSpPr>
        <p:spPr>
          <a:xfrm>
            <a:off x="659606" y="6350000"/>
            <a:ext cx="2025254" cy="315913"/>
          </a:xfrm>
          <a:prstGeom prst="rect">
            <a:avLst/>
          </a:prstGeom>
        </p:spPr>
        <p:txBody>
          <a:bodyPr/>
          <a:lstStyle>
            <a:lvl1pPr>
              <a:defRPr/>
            </a:lvl1pPr>
          </a:lstStyle>
          <a:p>
            <a:fld id="{760FBDFE-C587-4B4C-A407-44438C67B59E}" type="datetimeFigureOut">
              <a:rPr lang="zh-CN" altLang="en-US" smtClean="0"/>
            </a:fld>
            <a:endParaRPr lang="zh-CN" altLang="en-US"/>
          </a:p>
        </p:txBody>
      </p:sp>
      <p:sp>
        <p:nvSpPr>
          <p:cNvPr id="8" name="页脚占位符 4"/>
          <p:cNvSpPr>
            <a:spLocks noGrp="1"/>
          </p:cNvSpPr>
          <p:nvPr>
            <p:ph type="ftr" sz="quarter" idx="11"/>
            <p:custDataLst>
              <p:tags r:id="rId8"/>
            </p:custDataLst>
          </p:nvPr>
        </p:nvSpPr>
        <p:spPr>
          <a:xfrm>
            <a:off x="3087291" y="6350000"/>
            <a:ext cx="2969419" cy="315913"/>
          </a:xfrm>
          <a:prstGeom prst="rect">
            <a:avLst/>
          </a:prstGeom>
        </p:spPr>
        <p:txBody>
          <a:bodyPr/>
          <a:lstStyle>
            <a:lvl1pPr>
              <a:defRPr/>
            </a:lvl1pPr>
          </a:lstStyle>
          <a:p>
            <a:endParaRPr lang="zh-CN" altLang="en-US"/>
          </a:p>
        </p:txBody>
      </p:sp>
      <p:sp>
        <p:nvSpPr>
          <p:cNvPr id="9" name="灯片编号占位符 5"/>
          <p:cNvSpPr>
            <a:spLocks noGrp="1"/>
          </p:cNvSpPr>
          <p:nvPr>
            <p:ph type="sldNum" sz="quarter" idx="12"/>
            <p:custDataLst>
              <p:tags r:id="rId9"/>
            </p:custDataLst>
          </p:nvPr>
        </p:nvSpPr>
        <p:spPr>
          <a:xfrm>
            <a:off x="6457950" y="6350000"/>
            <a:ext cx="2025254" cy="315913"/>
          </a:xfrm>
          <a:prstGeom prst="rect">
            <a:avLst/>
          </a:prstGeom>
        </p:spPr>
        <p:txBody>
          <a:bodyPr/>
          <a:lstStyle>
            <a:lvl1pPr>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4" y="442913"/>
            <a:ext cx="8139113" cy="442912"/>
          </a:xfrm>
          <a:prstGeom prst="rect">
            <a:avLst/>
          </a:prstGeo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3" name="日期占位符 3"/>
          <p:cNvSpPr>
            <a:spLocks noGrp="1"/>
          </p:cNvSpPr>
          <p:nvPr>
            <p:ph type="dt" sz="half" idx="10"/>
            <p:custDataLst>
              <p:tags r:id="rId3"/>
            </p:custDataLst>
          </p:nvPr>
        </p:nvSpPr>
        <p:spPr>
          <a:xfrm>
            <a:off x="659606" y="6350000"/>
            <a:ext cx="2025254" cy="315913"/>
          </a:xfrm>
          <a:prstGeom prst="rect">
            <a:avLst/>
          </a:prstGeom>
        </p:spPr>
        <p:txBody>
          <a:bodyPr/>
          <a:lstStyle>
            <a:lvl1pPr>
              <a:defRPr/>
            </a:lvl1pPr>
          </a:lstStyle>
          <a:p>
            <a:pPr>
              <a:defRPr/>
            </a:pPr>
            <a:endParaRPr lang="zh-CN" altLang="en-US"/>
          </a:p>
        </p:txBody>
      </p:sp>
      <p:sp>
        <p:nvSpPr>
          <p:cNvPr id="4" name="页脚占位符 4"/>
          <p:cNvSpPr>
            <a:spLocks noGrp="1"/>
          </p:cNvSpPr>
          <p:nvPr>
            <p:ph type="ftr" sz="quarter" idx="11"/>
            <p:custDataLst>
              <p:tags r:id="rId4"/>
            </p:custDataLst>
          </p:nvPr>
        </p:nvSpPr>
        <p:spPr>
          <a:xfrm>
            <a:off x="3087291" y="6350000"/>
            <a:ext cx="2969419" cy="315913"/>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5"/>
            </p:custDataLst>
          </p:nvPr>
        </p:nvSpPr>
        <p:spPr>
          <a:xfrm>
            <a:off x="6457950" y="6350000"/>
            <a:ext cx="2025254" cy="315913"/>
          </a:xfrm>
          <a:prstGeom prst="rect">
            <a:avLst/>
          </a:prstGeom>
        </p:spPr>
        <p:txBody>
          <a:bodyPr/>
          <a:lstStyle>
            <a:lvl1pPr>
              <a:defRPr/>
            </a:lvl1pPr>
          </a:lstStyle>
          <a:p>
            <a:pPr>
              <a:defRPr/>
            </a:pPr>
            <a:fld id="{D6949C00-89D8-4D4A-9FDA-96A9C7BBE615}" type="slidenum">
              <a:rPr lang="zh-CN" altLang="en-US"/>
            </a:fld>
            <a:endParaRPr lang="zh-CN" alt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2"/>
            </p:custDataLst>
          </p:nvPr>
        </p:nvSpPr>
        <p:spPr>
          <a:xfrm>
            <a:off x="659606" y="6350000"/>
            <a:ext cx="2025254" cy="315913"/>
          </a:xfrm>
          <a:prstGeom prst="rect">
            <a:avLst/>
          </a:prstGeom>
        </p:spPr>
        <p:txBody>
          <a:bodyPr/>
          <a:lstStyle>
            <a:lvl1pPr>
              <a:defRPr/>
            </a:lvl1pPr>
          </a:lstStyle>
          <a:p>
            <a:fld id="{760FBDFE-C587-4B4C-A407-44438C67B59E}" type="datetimeFigureOut">
              <a:rPr lang="zh-CN" altLang="en-US" smtClean="0"/>
            </a:fld>
            <a:endParaRPr lang="zh-CN" altLang="en-US"/>
          </a:p>
        </p:txBody>
      </p:sp>
      <p:sp>
        <p:nvSpPr>
          <p:cNvPr id="3" name="页脚占位符 4"/>
          <p:cNvSpPr>
            <a:spLocks noGrp="1"/>
          </p:cNvSpPr>
          <p:nvPr>
            <p:ph type="ftr" sz="quarter" idx="11"/>
            <p:custDataLst>
              <p:tags r:id="rId3"/>
            </p:custDataLst>
          </p:nvPr>
        </p:nvSpPr>
        <p:spPr>
          <a:xfrm>
            <a:off x="3087291" y="6350000"/>
            <a:ext cx="2969419" cy="315913"/>
          </a:xfrm>
          <a:prstGeom prst="rect">
            <a:avLst/>
          </a:prstGeom>
        </p:spPr>
        <p:txBody>
          <a:bodyPr/>
          <a:lstStyle>
            <a:lvl1pPr>
              <a:defRPr/>
            </a:lvl1pPr>
          </a:lstStyle>
          <a:p>
            <a:endParaRPr lang="zh-CN" altLang="en-US"/>
          </a:p>
        </p:txBody>
      </p:sp>
      <p:sp>
        <p:nvSpPr>
          <p:cNvPr id="4" name="灯片编号占位符 5"/>
          <p:cNvSpPr>
            <a:spLocks noGrp="1"/>
          </p:cNvSpPr>
          <p:nvPr>
            <p:ph type="sldNum" sz="quarter" idx="12"/>
            <p:custDataLst>
              <p:tags r:id="rId4"/>
            </p:custDataLst>
          </p:nvPr>
        </p:nvSpPr>
        <p:spPr>
          <a:xfrm>
            <a:off x="6457950" y="6350000"/>
            <a:ext cx="2025254" cy="315913"/>
          </a:xfrm>
          <a:prstGeom prst="rect">
            <a:avLst/>
          </a:prstGeom>
        </p:spPr>
        <p:txBody>
          <a:bodyPr/>
          <a:lstStyle>
            <a:lvl1pPr>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443234"/>
            <a:ext cx="8139178" cy="441964"/>
          </a:xfrm>
          <a:prstGeom prst="rect">
            <a:avLst/>
          </a:prstGeo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3" name="图片占位符 2"/>
          <p:cNvSpPr>
            <a:spLocks noGrp="1"/>
          </p:cNvSpPr>
          <p:nvPr>
            <p:ph type="pic" idx="1"/>
            <p:custDataLst>
              <p:tags r:id="rId3"/>
            </p:custDataLst>
          </p:nvPr>
        </p:nvSpPr>
        <p:spPr>
          <a:xfrm>
            <a:off x="502448" y="952508"/>
            <a:ext cx="3962432" cy="5388907"/>
          </a:xfrm>
          <a:prstGeom prst="rect">
            <a:avLst/>
          </a:prstGeom>
        </p:spPr>
        <p:txBody>
          <a:bodyPr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r>
              <a:rPr lang="zh-CN" altLang="en-US" noProof="1">
                <a:sym typeface="+mn-ea"/>
              </a:rPr>
              <a:t>单击图标添加图片</a:t>
            </a:r>
            <a:endParaRPr lang="zh-CN" altLang="en-US" noProof="1">
              <a:sym typeface="+mn-ea"/>
            </a:endParaRPr>
          </a:p>
        </p:txBody>
      </p:sp>
      <p:sp>
        <p:nvSpPr>
          <p:cNvPr id="4" name="文本占位符 3"/>
          <p:cNvSpPr>
            <a:spLocks noGrp="1"/>
          </p:cNvSpPr>
          <p:nvPr>
            <p:ph type="body" sz="half" idx="2"/>
            <p:custDataLst>
              <p:tags r:id="rId4"/>
            </p:custDataLst>
          </p:nvPr>
        </p:nvSpPr>
        <p:spPr>
          <a:xfrm>
            <a:off x="4679194" y="952508"/>
            <a:ext cx="3962432" cy="5388907"/>
          </a:xfrm>
          <a:prstGeom prst="rect">
            <a:avLst/>
          </a:prstGeo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stStyle>
          <a:p>
            <a:pPr lvl="0"/>
            <a:r>
              <a:rPr lang="zh-CN" altLang="en-US" noProof="1"/>
              <a:t>单击此处</a:t>
            </a:r>
            <a:r>
              <a:rPr lang="zh-CN" altLang="en-US" noProof="1">
                <a:sym typeface="+mn-ea"/>
              </a:rPr>
              <a:t>编辑母版文本样式</a:t>
            </a:r>
            <a:endParaRPr lang="zh-CN" altLang="en-US" noProof="1">
              <a:sym typeface="+mn-ea"/>
            </a:endParaRPr>
          </a:p>
        </p:txBody>
      </p:sp>
      <p:sp>
        <p:nvSpPr>
          <p:cNvPr id="5" name="日期占位符 3"/>
          <p:cNvSpPr>
            <a:spLocks noGrp="1"/>
          </p:cNvSpPr>
          <p:nvPr>
            <p:ph type="dt" sz="half" idx="10"/>
            <p:custDataLst>
              <p:tags r:id="rId5"/>
            </p:custDataLst>
          </p:nvPr>
        </p:nvSpPr>
        <p:spPr>
          <a:xfrm>
            <a:off x="659606" y="6350000"/>
            <a:ext cx="2025254" cy="315913"/>
          </a:xfrm>
          <a:prstGeom prst="rect">
            <a:avLst/>
          </a:prstGeom>
        </p:spPr>
        <p:txBody>
          <a:bodyPr/>
          <a:lstStyle>
            <a:lvl1pPr>
              <a:defRPr/>
            </a:lvl1pPr>
          </a:lstStyle>
          <a:p>
            <a:fld id="{9EFD9D74-47D9-4702-A33C-335B63B48DBF}" type="datetimeFigureOut">
              <a:rPr lang="zh-CN" altLang="en-US" smtClean="0"/>
            </a:fld>
            <a:endParaRPr lang="zh-CN" altLang="en-US" dirty="0"/>
          </a:p>
        </p:txBody>
      </p:sp>
      <p:sp>
        <p:nvSpPr>
          <p:cNvPr id="6" name="页脚占位符 4"/>
          <p:cNvSpPr>
            <a:spLocks noGrp="1"/>
          </p:cNvSpPr>
          <p:nvPr>
            <p:ph type="ftr" sz="quarter" idx="11"/>
            <p:custDataLst>
              <p:tags r:id="rId6"/>
            </p:custDataLst>
          </p:nvPr>
        </p:nvSpPr>
        <p:spPr>
          <a:xfrm>
            <a:off x="3087291" y="6350000"/>
            <a:ext cx="2969419" cy="315913"/>
          </a:xfrm>
          <a:prstGeom prst="rect">
            <a:avLst/>
          </a:prstGeom>
        </p:spPr>
        <p:txBody>
          <a:bodyPr/>
          <a:lstStyle>
            <a:lvl1pPr>
              <a:defRPr/>
            </a:lvl1pPr>
          </a:lstStyle>
          <a:p>
            <a:endParaRPr lang="zh-CN" altLang="en-US" dirty="0"/>
          </a:p>
        </p:txBody>
      </p:sp>
      <p:sp>
        <p:nvSpPr>
          <p:cNvPr id="7" name="灯片编号占位符 5"/>
          <p:cNvSpPr>
            <a:spLocks noGrp="1"/>
          </p:cNvSpPr>
          <p:nvPr>
            <p:ph type="sldNum" sz="quarter" idx="12"/>
            <p:custDataLst>
              <p:tags r:id="rId7"/>
            </p:custDataLst>
          </p:nvPr>
        </p:nvSpPr>
        <p:spPr>
          <a:xfrm>
            <a:off x="6457950" y="6350000"/>
            <a:ext cx="2025254" cy="315913"/>
          </a:xfrm>
          <a:prstGeom prst="rect">
            <a:avLst/>
          </a:prstGeom>
        </p:spPr>
        <p:txBody>
          <a:bodyPr/>
          <a:lstStyle>
            <a:lvl1pPr>
              <a:defRPr/>
            </a:lvl1pPr>
          </a:lstStyle>
          <a:p>
            <a:fld id="{FABC47A4-756D-490B-A52F-7D9E2C9FC05F}" type="slidenum">
              <a:rPr lang="zh-CN" altLang="en-US" smtClean="0"/>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952508"/>
            <a:ext cx="713238" cy="5388907"/>
          </a:xfrm>
          <a:prstGeom prst="rect">
            <a:avLst/>
          </a:prstGeom>
        </p:spPr>
        <p:txBody>
          <a:bodyPr vert="eaVert" rtlCol="0" anchor="ctr">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3" name="竖排文字占位符 2"/>
          <p:cNvSpPr>
            <a:spLocks noGrp="1"/>
          </p:cNvSpPr>
          <p:nvPr>
            <p:ph type="body" orient="vert" idx="1"/>
            <p:custDataLst>
              <p:tags r:id="rId3"/>
            </p:custDataLst>
          </p:nvPr>
        </p:nvSpPr>
        <p:spPr>
          <a:xfrm>
            <a:off x="502444" y="952500"/>
            <a:ext cx="7371076" cy="5388907"/>
          </a:xfrm>
          <a:prstGeom prst="rect">
            <a:avLst/>
          </a:prstGeo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custDataLst>
              <p:tags r:id="rId4"/>
            </p:custDataLst>
          </p:nvPr>
        </p:nvSpPr>
        <p:spPr>
          <a:xfrm>
            <a:off x="659606" y="6350000"/>
            <a:ext cx="2025254" cy="315913"/>
          </a:xfrm>
          <a:prstGeom prst="rect">
            <a:avLst/>
          </a:prstGeom>
        </p:spPr>
        <p:txBody>
          <a:bodyPr/>
          <a:lstStyle>
            <a:lvl1pPr>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3087291" y="6350000"/>
            <a:ext cx="2969419" cy="315913"/>
          </a:xfrm>
          <a:prstGeom prst="rect">
            <a:avLst/>
          </a:prstGeom>
        </p:spPr>
        <p:txBody>
          <a:bodyPr/>
          <a:lstStyle>
            <a:lvl1pPr>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6350000"/>
            <a:ext cx="2025254" cy="315913"/>
          </a:xfrm>
          <a:prstGeom prst="rect">
            <a:avLst/>
          </a:prstGeom>
        </p:spPr>
        <p:txBody>
          <a:bodyPr/>
          <a:lstStyle>
            <a:lvl1pPr>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101.xml"/><Relationship Id="rId12" Type="http://schemas.openxmlformats.org/officeDocument/2006/relationships/tags" Target="../tags/tag10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243.xml"/><Relationship Id="rId23" Type="http://schemas.openxmlformats.org/officeDocument/2006/relationships/tags" Target="../tags/tag242.xml"/><Relationship Id="rId22" Type="http://schemas.openxmlformats.org/officeDocument/2006/relationships/tags" Target="../tags/tag241.xml"/><Relationship Id="rId21" Type="http://schemas.openxmlformats.org/officeDocument/2006/relationships/tags" Target="../tags/tag240.xml"/><Relationship Id="rId20" Type="http://schemas.openxmlformats.org/officeDocument/2006/relationships/tags" Target="../tags/tag239.xml"/><Relationship Id="rId2" Type="http://schemas.openxmlformats.org/officeDocument/2006/relationships/slideLayout" Target="../slideLayouts/slideLayout13.xml"/><Relationship Id="rId19" Type="http://schemas.openxmlformats.org/officeDocument/2006/relationships/tags" Target="../tags/tag238.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5" Type="http://schemas.openxmlformats.org/officeDocument/2006/relationships/theme" Target="../theme/theme3.xml"/><Relationship Id="rId24" Type="http://schemas.openxmlformats.org/officeDocument/2006/relationships/tags" Target="../tags/tag385.xml"/><Relationship Id="rId23" Type="http://schemas.openxmlformats.org/officeDocument/2006/relationships/tags" Target="../tags/tag384.xml"/><Relationship Id="rId22" Type="http://schemas.openxmlformats.org/officeDocument/2006/relationships/tags" Target="../tags/tag383.xml"/><Relationship Id="rId21" Type="http://schemas.openxmlformats.org/officeDocument/2006/relationships/tags" Target="../tags/tag382.xml"/><Relationship Id="rId20" Type="http://schemas.openxmlformats.org/officeDocument/2006/relationships/tags" Target="../tags/tag381.xml"/><Relationship Id="rId2" Type="http://schemas.openxmlformats.org/officeDocument/2006/relationships/slideLayout" Target="../slideLayouts/slideLayout31.xml"/><Relationship Id="rId19" Type="http://schemas.openxmlformats.org/officeDocument/2006/relationships/tags" Target="../tags/tag380.xml"/><Relationship Id="rId18" Type="http://schemas.openxmlformats.org/officeDocument/2006/relationships/slideLayout" Target="../slideLayouts/slideLayout4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25000">
              <a:srgbClr val="92D050">
                <a:alpha val="32000"/>
                <a:lumMod val="34000"/>
                <a:lumOff val="66000"/>
              </a:srgbClr>
            </a:gs>
            <a:gs pos="94000">
              <a:srgbClr val="D8EFAB"/>
            </a:gs>
          </a:gsLst>
          <a:lin ang="5400000" scaled="0"/>
        </a:gradFill>
        <a:effectLst/>
      </p:bgPr>
    </p:bg>
    <p:spTree>
      <p:nvGrpSpPr>
        <p:cNvPr id="1" name=""/>
        <p:cNvGrpSpPr/>
        <p:nvPr/>
      </p:nvGrpSpPr>
      <p:grpSpPr>
        <a:xfrm>
          <a:off x="0" y="0"/>
          <a:ext cx="0" cy="0"/>
          <a:chOff x="0" y="0"/>
          <a:chExt cx="0" cy="0"/>
        </a:xfrm>
      </p:grpSpPr>
      <p:sp>
        <p:nvSpPr>
          <p:cNvPr id="7" name="KSO_TEMPLATE" hidden="1"/>
          <p:cNvSpPr/>
          <p:nvPr>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1350">
              <a:latin typeface="微软雅黑" panose="020B0503020204020204" charset="-122"/>
              <a:cs typeface="微软雅黑" panose="020B0503020204020204" charset="-122"/>
            </a:endParaRPr>
          </a:p>
        </p:txBody>
      </p:sp>
      <p:sp>
        <p:nvSpPr>
          <p:cNvPr id="3" name="KSO_TEMPLATE" hidden="1"/>
          <p:cNvSpPr/>
          <p:nvPr userDrawn="1">
            <p:custDataLst>
              <p:tags r:id="rId13"/>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1" fontAlgn="base" hangingPunct="1">
        <a:spcBef>
          <a:spcPct val="0"/>
        </a:spcBef>
        <a:spcAft>
          <a:spcPct val="0"/>
        </a:spcAft>
        <a:defRPr sz="1800" b="1" kern="1200" spc="200">
          <a:solidFill>
            <a:schemeClr val="tx1"/>
          </a:solidFill>
          <a:latin typeface="微软雅黑" panose="020B0503020204020204" charset="-122"/>
          <a:ea typeface="微软雅黑" panose="020B0503020204020204" charset="-122"/>
          <a:cs typeface="微软雅黑" panose="020B0503020204020204" charset="-122"/>
        </a:defRPr>
      </a:lvl1pPr>
      <a:lvl2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2pPr>
      <a:lvl3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3pPr>
      <a:lvl4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4pPr>
      <a:lvl5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5pPr>
      <a:lvl6pPr marL="4572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9pPr>
    </p:titleStyle>
    <p:bodyStyle>
      <a:lvl1pPr marL="171450" indent="-171450" algn="l" rtl="0" eaLnBrk="1" fontAlgn="base" hangingPunct="1">
        <a:lnSpc>
          <a:spcPct val="130000"/>
        </a:lnSpc>
        <a:spcBef>
          <a:spcPct val="0"/>
        </a:spcBef>
        <a:spcAft>
          <a:spcPts val="1000"/>
        </a:spcAft>
        <a:buFont typeface="Arial" panose="020B0604020202020204" pitchFamily="34" charset="0"/>
        <a:buChar char="•"/>
        <a:defRPr sz="1200" kern="1200" spc="150">
          <a:solidFill>
            <a:schemeClr val="tx1"/>
          </a:solidFill>
          <a:latin typeface="微软雅黑" panose="020B0503020204020204" charset="-122"/>
          <a:ea typeface="微软雅黑" panose="020B0503020204020204" charset="-122"/>
          <a:cs typeface="微软雅黑" panose="020B0503020204020204" charset="-122"/>
        </a:defRPr>
      </a:lvl1pPr>
      <a:lvl2pPr marL="5143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charset="-122"/>
          <a:ea typeface="微软雅黑" panose="020B0503020204020204" charset="-122"/>
          <a:cs typeface="微软雅黑" panose="020B0503020204020204" charset="-122"/>
        </a:defRPr>
      </a:lvl2pPr>
      <a:lvl3pPr marL="8572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charset="-122"/>
          <a:ea typeface="微软雅黑" panose="020B0503020204020204" charset="-122"/>
          <a:cs typeface="微软雅黑" panose="020B0503020204020204" charset="-122"/>
        </a:defRPr>
      </a:lvl3pPr>
      <a:lvl4pPr marL="12001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charset="-122"/>
          <a:ea typeface="微软雅黑" panose="020B0503020204020204" charset="-122"/>
          <a:cs typeface="微软雅黑" panose="020B0503020204020204" charset="-122"/>
        </a:defRPr>
      </a:lvl4pPr>
      <a:lvl5pPr marL="15430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charset="-122"/>
          <a:ea typeface="微软雅黑" panose="020B0503020204020204" charset="-122"/>
          <a:cs typeface="微软雅黑" panose="020B0503020204020204" charset="-122"/>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25000">
              <a:srgbClr val="92D050">
                <a:alpha val="32000"/>
                <a:lumMod val="34000"/>
                <a:lumOff val="66000"/>
              </a:srgbClr>
            </a:gs>
            <a:gs pos="94000">
              <a:srgbClr val="D8EFAB"/>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25000">
              <a:srgbClr val="92D050">
                <a:alpha val="32000"/>
                <a:lumMod val="34000"/>
                <a:lumOff val="66000"/>
              </a:srgbClr>
            </a:gs>
            <a:gs pos="94000">
              <a:srgbClr val="D8EFAB"/>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5619625"/>
            <a:ext cx="2025000" cy="2376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5619625"/>
            <a:ext cx="2970000" cy="2376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5619625"/>
            <a:ext cx="2025000" cy="2376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387.xml"/><Relationship Id="rId1" Type="http://schemas.openxmlformats.org/officeDocument/2006/relationships/tags" Target="../tags/tag386.xml"/></Relationships>
</file>

<file path=ppt/slides/_rels/slide10.xml.rels><?xml version="1.0" encoding="UTF-8" standalone="yes"?>
<Relationships xmlns="http://schemas.openxmlformats.org/package/2006/relationships"><Relationship Id="rId9" Type="http://schemas.openxmlformats.org/officeDocument/2006/relationships/tags" Target="../tags/tag448.xml"/><Relationship Id="rId8" Type="http://schemas.openxmlformats.org/officeDocument/2006/relationships/tags" Target="../tags/tag447.xml"/><Relationship Id="rId71" Type="http://schemas.openxmlformats.org/officeDocument/2006/relationships/slideLayout" Target="../slideLayouts/slideLayout18.xml"/><Relationship Id="rId70" Type="http://schemas.openxmlformats.org/officeDocument/2006/relationships/tags" Target="../tags/tag508.xml"/><Relationship Id="rId7" Type="http://schemas.openxmlformats.org/officeDocument/2006/relationships/tags" Target="../tags/tag446.xml"/><Relationship Id="rId69" Type="http://schemas.openxmlformats.org/officeDocument/2006/relationships/tags" Target="../tags/tag507.xml"/><Relationship Id="rId68" Type="http://schemas.openxmlformats.org/officeDocument/2006/relationships/image" Target="../media/image9.png"/><Relationship Id="rId67" Type="http://schemas.openxmlformats.org/officeDocument/2006/relationships/tags" Target="../tags/tag506.xml"/><Relationship Id="rId66" Type="http://schemas.openxmlformats.org/officeDocument/2006/relationships/tags" Target="../tags/tag505.xml"/><Relationship Id="rId65" Type="http://schemas.openxmlformats.org/officeDocument/2006/relationships/tags" Target="../tags/tag504.xml"/><Relationship Id="rId64" Type="http://schemas.openxmlformats.org/officeDocument/2006/relationships/tags" Target="../tags/tag503.xml"/><Relationship Id="rId63" Type="http://schemas.openxmlformats.org/officeDocument/2006/relationships/tags" Target="../tags/tag502.xml"/><Relationship Id="rId62" Type="http://schemas.openxmlformats.org/officeDocument/2006/relationships/tags" Target="../tags/tag501.xml"/><Relationship Id="rId61" Type="http://schemas.openxmlformats.org/officeDocument/2006/relationships/tags" Target="../tags/tag500.xml"/><Relationship Id="rId60" Type="http://schemas.openxmlformats.org/officeDocument/2006/relationships/tags" Target="../tags/tag499.xml"/><Relationship Id="rId6" Type="http://schemas.openxmlformats.org/officeDocument/2006/relationships/image" Target="file:///C:\Users\1V994W2\PycharmProjects\PPT_Background_Generation/pic_temp/1_pic_quater_right_up.png" TargetMode="External"/><Relationship Id="rId59" Type="http://schemas.openxmlformats.org/officeDocument/2006/relationships/tags" Target="../tags/tag498.xml"/><Relationship Id="rId58" Type="http://schemas.openxmlformats.org/officeDocument/2006/relationships/tags" Target="../tags/tag497.xml"/><Relationship Id="rId57" Type="http://schemas.openxmlformats.org/officeDocument/2006/relationships/tags" Target="../tags/tag496.xml"/><Relationship Id="rId56" Type="http://schemas.openxmlformats.org/officeDocument/2006/relationships/tags" Target="../tags/tag495.xml"/><Relationship Id="rId55" Type="http://schemas.openxmlformats.org/officeDocument/2006/relationships/tags" Target="../tags/tag494.xml"/><Relationship Id="rId54" Type="http://schemas.openxmlformats.org/officeDocument/2006/relationships/tags" Target="../tags/tag493.xml"/><Relationship Id="rId53" Type="http://schemas.openxmlformats.org/officeDocument/2006/relationships/tags" Target="../tags/tag492.xml"/><Relationship Id="rId52" Type="http://schemas.openxmlformats.org/officeDocument/2006/relationships/tags" Target="../tags/tag491.xml"/><Relationship Id="rId51" Type="http://schemas.openxmlformats.org/officeDocument/2006/relationships/tags" Target="../tags/tag490.xml"/><Relationship Id="rId50" Type="http://schemas.openxmlformats.org/officeDocument/2006/relationships/tags" Target="../tags/tag489.xml"/><Relationship Id="rId5" Type="http://schemas.openxmlformats.org/officeDocument/2006/relationships/image" Target="../media/image3.png"/><Relationship Id="rId49" Type="http://schemas.openxmlformats.org/officeDocument/2006/relationships/tags" Target="../tags/tag488.xml"/><Relationship Id="rId48" Type="http://schemas.openxmlformats.org/officeDocument/2006/relationships/tags" Target="../tags/tag487.xml"/><Relationship Id="rId47" Type="http://schemas.openxmlformats.org/officeDocument/2006/relationships/tags" Target="../tags/tag486.xml"/><Relationship Id="rId46" Type="http://schemas.openxmlformats.org/officeDocument/2006/relationships/tags" Target="../tags/tag485.xml"/><Relationship Id="rId45" Type="http://schemas.openxmlformats.org/officeDocument/2006/relationships/tags" Target="../tags/tag484.xml"/><Relationship Id="rId44" Type="http://schemas.openxmlformats.org/officeDocument/2006/relationships/tags" Target="../tags/tag483.xml"/><Relationship Id="rId43" Type="http://schemas.openxmlformats.org/officeDocument/2006/relationships/tags" Target="../tags/tag482.xml"/><Relationship Id="rId42" Type="http://schemas.openxmlformats.org/officeDocument/2006/relationships/tags" Target="../tags/tag481.xml"/><Relationship Id="rId41" Type="http://schemas.openxmlformats.org/officeDocument/2006/relationships/tags" Target="../tags/tag480.xml"/><Relationship Id="rId40" Type="http://schemas.openxmlformats.org/officeDocument/2006/relationships/tags" Target="../tags/tag479.xml"/><Relationship Id="rId4" Type="http://schemas.openxmlformats.org/officeDocument/2006/relationships/tags" Target="../tags/tag445.xml"/><Relationship Id="rId39" Type="http://schemas.openxmlformats.org/officeDocument/2006/relationships/tags" Target="../tags/tag478.xml"/><Relationship Id="rId38" Type="http://schemas.openxmlformats.org/officeDocument/2006/relationships/tags" Target="../tags/tag477.xml"/><Relationship Id="rId37" Type="http://schemas.openxmlformats.org/officeDocument/2006/relationships/tags" Target="../tags/tag476.xml"/><Relationship Id="rId36" Type="http://schemas.openxmlformats.org/officeDocument/2006/relationships/tags" Target="../tags/tag475.xml"/><Relationship Id="rId35" Type="http://schemas.openxmlformats.org/officeDocument/2006/relationships/tags" Target="../tags/tag474.xml"/><Relationship Id="rId34" Type="http://schemas.openxmlformats.org/officeDocument/2006/relationships/tags" Target="../tags/tag473.xml"/><Relationship Id="rId33" Type="http://schemas.openxmlformats.org/officeDocument/2006/relationships/tags" Target="../tags/tag472.xml"/><Relationship Id="rId32" Type="http://schemas.openxmlformats.org/officeDocument/2006/relationships/tags" Target="../tags/tag471.xml"/><Relationship Id="rId31" Type="http://schemas.openxmlformats.org/officeDocument/2006/relationships/tags" Target="../tags/tag470.xml"/><Relationship Id="rId30" Type="http://schemas.openxmlformats.org/officeDocument/2006/relationships/tags" Target="../tags/tag469.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468.xml"/><Relationship Id="rId28" Type="http://schemas.openxmlformats.org/officeDocument/2006/relationships/tags" Target="../tags/tag467.xml"/><Relationship Id="rId27" Type="http://schemas.openxmlformats.org/officeDocument/2006/relationships/tags" Target="../tags/tag466.xml"/><Relationship Id="rId26" Type="http://schemas.openxmlformats.org/officeDocument/2006/relationships/tags" Target="../tags/tag465.xml"/><Relationship Id="rId25" Type="http://schemas.openxmlformats.org/officeDocument/2006/relationships/tags" Target="../tags/tag464.xml"/><Relationship Id="rId24" Type="http://schemas.openxmlformats.org/officeDocument/2006/relationships/tags" Target="../tags/tag463.xml"/><Relationship Id="rId23" Type="http://schemas.openxmlformats.org/officeDocument/2006/relationships/tags" Target="../tags/tag462.xml"/><Relationship Id="rId22" Type="http://schemas.openxmlformats.org/officeDocument/2006/relationships/tags" Target="../tags/tag461.xml"/><Relationship Id="rId21" Type="http://schemas.openxmlformats.org/officeDocument/2006/relationships/tags" Target="../tags/tag460.xml"/><Relationship Id="rId20" Type="http://schemas.openxmlformats.org/officeDocument/2006/relationships/tags" Target="../tags/tag459.xml"/><Relationship Id="rId2" Type="http://schemas.openxmlformats.org/officeDocument/2006/relationships/image" Target="../media/image2.png"/><Relationship Id="rId19" Type="http://schemas.openxmlformats.org/officeDocument/2006/relationships/tags" Target="../tags/tag458.xml"/><Relationship Id="rId18" Type="http://schemas.openxmlformats.org/officeDocument/2006/relationships/tags" Target="../tags/tag457.xml"/><Relationship Id="rId17" Type="http://schemas.openxmlformats.org/officeDocument/2006/relationships/tags" Target="../tags/tag456.xml"/><Relationship Id="rId16" Type="http://schemas.openxmlformats.org/officeDocument/2006/relationships/tags" Target="../tags/tag455.xml"/><Relationship Id="rId15" Type="http://schemas.openxmlformats.org/officeDocument/2006/relationships/tags" Target="../tags/tag454.xml"/><Relationship Id="rId14" Type="http://schemas.openxmlformats.org/officeDocument/2006/relationships/tags" Target="../tags/tag453.xml"/><Relationship Id="rId13" Type="http://schemas.openxmlformats.org/officeDocument/2006/relationships/tags" Target="../tags/tag452.xml"/><Relationship Id="rId12" Type="http://schemas.openxmlformats.org/officeDocument/2006/relationships/tags" Target="../tags/tag451.xml"/><Relationship Id="rId11" Type="http://schemas.openxmlformats.org/officeDocument/2006/relationships/tags" Target="../tags/tag450.xml"/><Relationship Id="rId10" Type="http://schemas.openxmlformats.org/officeDocument/2006/relationships/tags" Target="../tags/tag449.xml"/><Relationship Id="rId1" Type="http://schemas.openxmlformats.org/officeDocument/2006/relationships/tags" Target="../tags/tag444.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2.xml"/><Relationship Id="rId2" Type="http://schemas.openxmlformats.org/officeDocument/2006/relationships/tags" Target="../tags/tag510.xml"/><Relationship Id="rId1" Type="http://schemas.openxmlformats.org/officeDocument/2006/relationships/tags" Target="../tags/tag509.xml"/></Relationships>
</file>

<file path=ppt/slides/_rels/slide12.xml.rels><?xml version="1.0" encoding="UTF-8" standalone="yes"?>
<Relationships xmlns="http://schemas.openxmlformats.org/package/2006/relationships"><Relationship Id="rId9" Type="http://schemas.openxmlformats.org/officeDocument/2006/relationships/tags" Target="../tags/tag515.xml"/><Relationship Id="rId8" Type="http://schemas.openxmlformats.org/officeDocument/2006/relationships/tags" Target="../tags/tag51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513.xml"/><Relationship Id="rId42" Type="http://schemas.openxmlformats.org/officeDocument/2006/relationships/slideLayout" Target="../slideLayouts/slideLayout18.xml"/><Relationship Id="rId41" Type="http://schemas.openxmlformats.org/officeDocument/2006/relationships/tags" Target="../tags/tag547.xml"/><Relationship Id="rId40" Type="http://schemas.openxmlformats.org/officeDocument/2006/relationships/tags" Target="../tags/tag546.xml"/><Relationship Id="rId4" Type="http://schemas.openxmlformats.org/officeDocument/2006/relationships/image" Target="file:///C:\Users\1V994W2\PycharmProjects\PPT_Background_Generation/pic_temp/0_pic_quater_left_up.png" TargetMode="External"/><Relationship Id="rId39" Type="http://schemas.openxmlformats.org/officeDocument/2006/relationships/tags" Target="../tags/tag545.xml"/><Relationship Id="rId38" Type="http://schemas.openxmlformats.org/officeDocument/2006/relationships/tags" Target="../tags/tag544.xml"/><Relationship Id="rId37" Type="http://schemas.openxmlformats.org/officeDocument/2006/relationships/tags" Target="../tags/tag543.xml"/><Relationship Id="rId36" Type="http://schemas.openxmlformats.org/officeDocument/2006/relationships/tags" Target="../tags/tag542.xml"/><Relationship Id="rId35" Type="http://schemas.openxmlformats.org/officeDocument/2006/relationships/tags" Target="../tags/tag541.xml"/><Relationship Id="rId34" Type="http://schemas.openxmlformats.org/officeDocument/2006/relationships/tags" Target="../tags/tag540.xml"/><Relationship Id="rId33" Type="http://schemas.openxmlformats.org/officeDocument/2006/relationships/tags" Target="../tags/tag539.xml"/><Relationship Id="rId32" Type="http://schemas.openxmlformats.org/officeDocument/2006/relationships/tags" Target="../tags/tag538.xml"/><Relationship Id="rId31" Type="http://schemas.openxmlformats.org/officeDocument/2006/relationships/tags" Target="../tags/tag537.xml"/><Relationship Id="rId30" Type="http://schemas.openxmlformats.org/officeDocument/2006/relationships/tags" Target="../tags/tag536.xml"/><Relationship Id="rId3" Type="http://schemas.openxmlformats.org/officeDocument/2006/relationships/image" Target="../media/image2.png"/><Relationship Id="rId29" Type="http://schemas.openxmlformats.org/officeDocument/2006/relationships/tags" Target="../tags/tag535.xml"/><Relationship Id="rId28" Type="http://schemas.openxmlformats.org/officeDocument/2006/relationships/tags" Target="../tags/tag534.xml"/><Relationship Id="rId27" Type="http://schemas.openxmlformats.org/officeDocument/2006/relationships/tags" Target="../tags/tag533.xml"/><Relationship Id="rId26" Type="http://schemas.openxmlformats.org/officeDocument/2006/relationships/tags" Target="../tags/tag532.xml"/><Relationship Id="rId25" Type="http://schemas.openxmlformats.org/officeDocument/2006/relationships/tags" Target="../tags/tag531.xml"/><Relationship Id="rId24" Type="http://schemas.openxmlformats.org/officeDocument/2006/relationships/tags" Target="../tags/tag530.xml"/><Relationship Id="rId23" Type="http://schemas.openxmlformats.org/officeDocument/2006/relationships/tags" Target="../tags/tag529.xml"/><Relationship Id="rId22" Type="http://schemas.openxmlformats.org/officeDocument/2006/relationships/tags" Target="../tags/tag528.xml"/><Relationship Id="rId21" Type="http://schemas.openxmlformats.org/officeDocument/2006/relationships/tags" Target="../tags/tag527.xml"/><Relationship Id="rId20" Type="http://schemas.openxmlformats.org/officeDocument/2006/relationships/tags" Target="../tags/tag526.xml"/><Relationship Id="rId2" Type="http://schemas.openxmlformats.org/officeDocument/2006/relationships/tags" Target="../tags/tag512.xml"/><Relationship Id="rId19" Type="http://schemas.openxmlformats.org/officeDocument/2006/relationships/tags" Target="../tags/tag525.xml"/><Relationship Id="rId18" Type="http://schemas.openxmlformats.org/officeDocument/2006/relationships/tags" Target="../tags/tag524.xml"/><Relationship Id="rId17" Type="http://schemas.openxmlformats.org/officeDocument/2006/relationships/tags" Target="../tags/tag523.xml"/><Relationship Id="rId16" Type="http://schemas.openxmlformats.org/officeDocument/2006/relationships/tags" Target="../tags/tag522.xml"/><Relationship Id="rId15" Type="http://schemas.openxmlformats.org/officeDocument/2006/relationships/tags" Target="../tags/tag521.xml"/><Relationship Id="rId14" Type="http://schemas.openxmlformats.org/officeDocument/2006/relationships/tags" Target="../tags/tag520.xml"/><Relationship Id="rId13" Type="http://schemas.openxmlformats.org/officeDocument/2006/relationships/tags" Target="../tags/tag519.xml"/><Relationship Id="rId12" Type="http://schemas.openxmlformats.org/officeDocument/2006/relationships/tags" Target="../tags/tag518.xml"/><Relationship Id="rId11" Type="http://schemas.openxmlformats.org/officeDocument/2006/relationships/tags" Target="../tags/tag517.xml"/><Relationship Id="rId10" Type="http://schemas.openxmlformats.org/officeDocument/2006/relationships/tags" Target="../tags/tag516.xml"/><Relationship Id="rId1" Type="http://schemas.openxmlformats.org/officeDocument/2006/relationships/tags" Target="../tags/tag511.xml"/></Relationships>
</file>

<file path=ppt/slides/_rels/slide13.xml.rels><?xml version="1.0" encoding="UTF-8" standalone="yes"?>
<Relationships xmlns="http://schemas.openxmlformats.org/package/2006/relationships"><Relationship Id="rId9" Type="http://schemas.openxmlformats.org/officeDocument/2006/relationships/tags" Target="../tags/tag552.xml"/><Relationship Id="rId8" Type="http://schemas.openxmlformats.org/officeDocument/2006/relationships/tags" Target="../tags/tag55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55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2" Type="http://schemas.openxmlformats.org/officeDocument/2006/relationships/slideLayout" Target="../slideLayouts/slideLayout18.xml"/><Relationship Id="rId21" Type="http://schemas.openxmlformats.org/officeDocument/2006/relationships/tags" Target="../tags/tag564.xml"/><Relationship Id="rId20" Type="http://schemas.openxmlformats.org/officeDocument/2006/relationships/tags" Target="../tags/tag563.xml"/><Relationship Id="rId2" Type="http://schemas.openxmlformats.org/officeDocument/2006/relationships/tags" Target="../tags/tag549.xml"/><Relationship Id="rId19" Type="http://schemas.openxmlformats.org/officeDocument/2006/relationships/tags" Target="../tags/tag562.xml"/><Relationship Id="rId18" Type="http://schemas.openxmlformats.org/officeDocument/2006/relationships/tags" Target="../tags/tag561.xml"/><Relationship Id="rId17" Type="http://schemas.openxmlformats.org/officeDocument/2006/relationships/tags" Target="../tags/tag560.xml"/><Relationship Id="rId16" Type="http://schemas.openxmlformats.org/officeDocument/2006/relationships/tags" Target="../tags/tag559.xml"/><Relationship Id="rId15" Type="http://schemas.openxmlformats.org/officeDocument/2006/relationships/tags" Target="../tags/tag558.xml"/><Relationship Id="rId14" Type="http://schemas.openxmlformats.org/officeDocument/2006/relationships/tags" Target="../tags/tag557.xml"/><Relationship Id="rId13" Type="http://schemas.openxmlformats.org/officeDocument/2006/relationships/tags" Target="../tags/tag556.xml"/><Relationship Id="rId12" Type="http://schemas.openxmlformats.org/officeDocument/2006/relationships/tags" Target="../tags/tag555.xml"/><Relationship Id="rId11" Type="http://schemas.openxmlformats.org/officeDocument/2006/relationships/tags" Target="../tags/tag554.xml"/><Relationship Id="rId10" Type="http://schemas.openxmlformats.org/officeDocument/2006/relationships/tags" Target="../tags/tag553.xml"/><Relationship Id="rId1" Type="http://schemas.openxmlformats.org/officeDocument/2006/relationships/tags" Target="../tags/tag548.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2.xml"/><Relationship Id="rId2" Type="http://schemas.openxmlformats.org/officeDocument/2006/relationships/tags" Target="../tags/tag566.xml"/><Relationship Id="rId1" Type="http://schemas.openxmlformats.org/officeDocument/2006/relationships/tags" Target="../tags/tag565.xml"/></Relationships>
</file>

<file path=ppt/slides/_rels/slide15.xml.rels><?xml version="1.0" encoding="UTF-8" standalone="yes"?>
<Relationships xmlns="http://schemas.openxmlformats.org/package/2006/relationships"><Relationship Id="rId9" Type="http://schemas.openxmlformats.org/officeDocument/2006/relationships/tags" Target="../tags/tag571.xml"/><Relationship Id="rId8" Type="http://schemas.openxmlformats.org/officeDocument/2006/relationships/tags" Target="../tags/tag57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56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568.xml"/><Relationship Id="rId15" Type="http://schemas.openxmlformats.org/officeDocument/2006/relationships/slideLayout" Target="../slideLayouts/slideLayout36.xml"/><Relationship Id="rId14" Type="http://schemas.openxmlformats.org/officeDocument/2006/relationships/tags" Target="../tags/tag576.xml"/><Relationship Id="rId13" Type="http://schemas.openxmlformats.org/officeDocument/2006/relationships/tags" Target="../tags/tag575.xml"/><Relationship Id="rId12" Type="http://schemas.openxmlformats.org/officeDocument/2006/relationships/tags" Target="../tags/tag574.xml"/><Relationship Id="rId11" Type="http://schemas.openxmlformats.org/officeDocument/2006/relationships/tags" Target="../tags/tag573.xml"/><Relationship Id="rId10" Type="http://schemas.openxmlformats.org/officeDocument/2006/relationships/tags" Target="../tags/tag572.xml"/><Relationship Id="rId1" Type="http://schemas.openxmlformats.org/officeDocument/2006/relationships/tags" Target="../tags/tag567.xml"/></Relationships>
</file>

<file path=ppt/slides/_rels/slide16.xml.rels><?xml version="1.0" encoding="UTF-8" standalone="yes"?>
<Relationships xmlns="http://schemas.openxmlformats.org/package/2006/relationships"><Relationship Id="rId9" Type="http://schemas.openxmlformats.org/officeDocument/2006/relationships/tags" Target="../tags/tag581.xml"/><Relationship Id="rId8" Type="http://schemas.openxmlformats.org/officeDocument/2006/relationships/tags" Target="../tags/tag580.xml"/><Relationship Id="rId7" Type="http://schemas.openxmlformats.org/officeDocument/2006/relationships/tags" Target="../tags/tag579.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578.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4" Type="http://schemas.openxmlformats.org/officeDocument/2006/relationships/slideLayout" Target="../slideLayouts/slideLayout18.xml"/><Relationship Id="rId13" Type="http://schemas.openxmlformats.org/officeDocument/2006/relationships/tags" Target="../tags/tag585.xml"/><Relationship Id="rId12" Type="http://schemas.openxmlformats.org/officeDocument/2006/relationships/tags" Target="../tags/tag584.xml"/><Relationship Id="rId11" Type="http://schemas.openxmlformats.org/officeDocument/2006/relationships/tags" Target="../tags/tag583.xml"/><Relationship Id="rId10" Type="http://schemas.openxmlformats.org/officeDocument/2006/relationships/tags" Target="../tags/tag582.xml"/><Relationship Id="rId1" Type="http://schemas.openxmlformats.org/officeDocument/2006/relationships/tags" Target="../tags/tag577.xml"/></Relationships>
</file>

<file path=ppt/slides/_rels/slide17.xml.rels><?xml version="1.0" encoding="UTF-8" standalone="yes"?>
<Relationships xmlns="http://schemas.openxmlformats.org/package/2006/relationships"><Relationship Id="rId9" Type="http://schemas.openxmlformats.org/officeDocument/2006/relationships/tags" Target="../tags/tag590.xml"/><Relationship Id="rId8" Type="http://schemas.openxmlformats.org/officeDocument/2006/relationships/tags" Target="../tags/tag589.xml"/><Relationship Id="rId7" Type="http://schemas.openxmlformats.org/officeDocument/2006/relationships/tags" Target="../tags/tag58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587.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slideLayout" Target="../slideLayouts/slideLayout18.xml"/><Relationship Id="rId1" Type="http://schemas.openxmlformats.org/officeDocument/2006/relationships/tags" Target="../tags/tag586.xml"/></Relationships>
</file>

<file path=ppt/slides/_rels/slide18.xml.rels><?xml version="1.0" encoding="UTF-8" standalone="yes"?>
<Relationships xmlns="http://schemas.openxmlformats.org/package/2006/relationships"><Relationship Id="rId9" Type="http://schemas.openxmlformats.org/officeDocument/2006/relationships/tags" Target="../tags/tag595.xml"/><Relationship Id="rId8" Type="http://schemas.openxmlformats.org/officeDocument/2006/relationships/tags" Target="../tags/tag594.xml"/><Relationship Id="rId7" Type="http://schemas.openxmlformats.org/officeDocument/2006/relationships/tags" Target="../tags/tag59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592.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6" Type="http://schemas.openxmlformats.org/officeDocument/2006/relationships/slideLayout" Target="../slideLayouts/slideLayout18.xml"/><Relationship Id="rId15" Type="http://schemas.openxmlformats.org/officeDocument/2006/relationships/tags" Target="../tags/tag600.xml"/><Relationship Id="rId14" Type="http://schemas.openxmlformats.org/officeDocument/2006/relationships/tags" Target="../tags/tag599.xml"/><Relationship Id="rId13" Type="http://schemas.openxmlformats.org/officeDocument/2006/relationships/tags" Target="../tags/tag598.xml"/><Relationship Id="rId12" Type="http://schemas.openxmlformats.org/officeDocument/2006/relationships/image" Target="../media/image10.png"/><Relationship Id="rId11" Type="http://schemas.openxmlformats.org/officeDocument/2006/relationships/tags" Target="../tags/tag597.xml"/><Relationship Id="rId10" Type="http://schemas.openxmlformats.org/officeDocument/2006/relationships/tags" Target="../tags/tag596.xml"/><Relationship Id="rId1" Type="http://schemas.openxmlformats.org/officeDocument/2006/relationships/tags" Target="../tags/tag591.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2.xml"/><Relationship Id="rId2" Type="http://schemas.openxmlformats.org/officeDocument/2006/relationships/tags" Target="../tags/tag602.xml"/><Relationship Id="rId1" Type="http://schemas.openxmlformats.org/officeDocument/2006/relationships/tags" Target="../tags/tag601.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32.xml"/><Relationship Id="rId3" Type="http://schemas.openxmlformats.org/officeDocument/2006/relationships/tags" Target="../tags/tag390.xml"/><Relationship Id="rId2" Type="http://schemas.openxmlformats.org/officeDocument/2006/relationships/tags" Target="../tags/tag389.xml"/><Relationship Id="rId1" Type="http://schemas.openxmlformats.org/officeDocument/2006/relationships/tags" Target="../tags/tag388.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2.xml"/><Relationship Id="rId2" Type="http://schemas.openxmlformats.org/officeDocument/2006/relationships/tags" Target="../tags/tag604.xml"/><Relationship Id="rId1" Type="http://schemas.openxmlformats.org/officeDocument/2006/relationships/tags" Target="../tags/tag603.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2.xml"/><Relationship Id="rId2" Type="http://schemas.openxmlformats.org/officeDocument/2006/relationships/tags" Target="../tags/tag606.xml"/><Relationship Id="rId1" Type="http://schemas.openxmlformats.org/officeDocument/2006/relationships/tags" Target="../tags/tag605.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2.xml"/><Relationship Id="rId2" Type="http://schemas.openxmlformats.org/officeDocument/2006/relationships/tags" Target="../tags/tag608.xml"/><Relationship Id="rId1" Type="http://schemas.openxmlformats.org/officeDocument/2006/relationships/tags" Target="../tags/tag60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10.xml"/><Relationship Id="rId1" Type="http://schemas.openxmlformats.org/officeDocument/2006/relationships/tags" Target="../tags/tag609.xml"/></Relationships>
</file>

<file path=ppt/slides/_rels/slide24.xml.rels><?xml version="1.0" encoding="UTF-8" standalone="yes"?>
<Relationships xmlns="http://schemas.openxmlformats.org/package/2006/relationships"><Relationship Id="rId9" Type="http://schemas.openxmlformats.org/officeDocument/2006/relationships/tags" Target="../tags/tag615.xml"/><Relationship Id="rId8" Type="http://schemas.openxmlformats.org/officeDocument/2006/relationships/tags" Target="../tags/tag614.xml"/><Relationship Id="rId7" Type="http://schemas.openxmlformats.org/officeDocument/2006/relationships/tags" Target="../tags/tag61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612.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slideLayout" Target="../slideLayouts/slideLayout18.xml"/><Relationship Id="rId1" Type="http://schemas.openxmlformats.org/officeDocument/2006/relationships/tags" Target="../tags/tag611.xml"/></Relationships>
</file>

<file path=ppt/slides/_rels/slide25.xml.rels><?xml version="1.0" encoding="UTF-8" standalone="yes"?>
<Relationships xmlns="http://schemas.openxmlformats.org/package/2006/relationships"><Relationship Id="rId9" Type="http://schemas.openxmlformats.org/officeDocument/2006/relationships/tags" Target="../tags/tag620.xml"/><Relationship Id="rId8" Type="http://schemas.openxmlformats.org/officeDocument/2006/relationships/tags" Target="../tags/tag619.xml"/><Relationship Id="rId7" Type="http://schemas.openxmlformats.org/officeDocument/2006/relationships/tags" Target="../tags/tag61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617.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slideLayout" Target="../slideLayouts/slideLayout18.xml"/><Relationship Id="rId1" Type="http://schemas.openxmlformats.org/officeDocument/2006/relationships/tags" Target="../tags/tag616.xml"/></Relationships>
</file>

<file path=ppt/slides/_rels/slide26.xml.rels><?xml version="1.0" encoding="UTF-8" standalone="yes"?>
<Relationships xmlns="http://schemas.openxmlformats.org/package/2006/relationships"><Relationship Id="rId9" Type="http://schemas.openxmlformats.org/officeDocument/2006/relationships/tags" Target="../tags/tag625.xml"/><Relationship Id="rId8" Type="http://schemas.openxmlformats.org/officeDocument/2006/relationships/tags" Target="../tags/tag624.xml"/><Relationship Id="rId7" Type="http://schemas.openxmlformats.org/officeDocument/2006/relationships/tags" Target="../tags/tag62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622.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slideLayout" Target="../slideLayouts/slideLayout18.xml"/><Relationship Id="rId1" Type="http://schemas.openxmlformats.org/officeDocument/2006/relationships/tags" Target="../tags/tag621.xml"/></Relationships>
</file>

<file path=ppt/slides/_rels/slide27.xml.rels><?xml version="1.0" encoding="UTF-8" standalone="yes"?>
<Relationships xmlns="http://schemas.openxmlformats.org/package/2006/relationships"><Relationship Id="rId9" Type="http://schemas.openxmlformats.org/officeDocument/2006/relationships/tags" Target="../tags/tag630.xml"/><Relationship Id="rId8" Type="http://schemas.openxmlformats.org/officeDocument/2006/relationships/tags" Target="../tags/tag629.xml"/><Relationship Id="rId7" Type="http://schemas.openxmlformats.org/officeDocument/2006/relationships/tags" Target="../tags/tag62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627.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slideLayout" Target="../slideLayouts/slideLayout18.xml"/><Relationship Id="rId1" Type="http://schemas.openxmlformats.org/officeDocument/2006/relationships/tags" Target="../tags/tag626.xml"/></Relationships>
</file>

<file path=ppt/slides/_rels/slide28.xml.rels><?xml version="1.0" encoding="UTF-8" standalone="yes"?>
<Relationships xmlns="http://schemas.openxmlformats.org/package/2006/relationships"><Relationship Id="rId9" Type="http://schemas.openxmlformats.org/officeDocument/2006/relationships/tags" Target="../tags/tag635.xml"/><Relationship Id="rId8" Type="http://schemas.openxmlformats.org/officeDocument/2006/relationships/tags" Target="../tags/tag634.xml"/><Relationship Id="rId7" Type="http://schemas.openxmlformats.org/officeDocument/2006/relationships/tags" Target="../tags/tag63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632.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slideLayout" Target="../slideLayouts/slideLayout18.xml"/><Relationship Id="rId1" Type="http://schemas.openxmlformats.org/officeDocument/2006/relationships/tags" Target="../tags/tag631.xml"/></Relationships>
</file>

<file path=ppt/slides/_rels/slide29.xml.rels><?xml version="1.0" encoding="UTF-8" standalone="yes"?>
<Relationships xmlns="http://schemas.openxmlformats.org/package/2006/relationships"><Relationship Id="rId9" Type="http://schemas.openxmlformats.org/officeDocument/2006/relationships/tags" Target="../tags/tag640.xml"/><Relationship Id="rId8" Type="http://schemas.openxmlformats.org/officeDocument/2006/relationships/tags" Target="../tags/tag639.xml"/><Relationship Id="rId7" Type="http://schemas.openxmlformats.org/officeDocument/2006/relationships/tags" Target="../tags/tag63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637.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1" Type="http://schemas.openxmlformats.org/officeDocument/2006/relationships/slideLayout" Target="../slideLayouts/slideLayout18.xml"/><Relationship Id="rId10" Type="http://schemas.openxmlformats.org/officeDocument/2006/relationships/tags" Target="../tags/tag641.xml"/><Relationship Id="rId1" Type="http://schemas.openxmlformats.org/officeDocument/2006/relationships/tags" Target="../tags/tag636.xml"/></Relationships>
</file>

<file path=ppt/slides/_rels/slide3.xml.rels><?xml version="1.0" encoding="UTF-8" standalone="yes"?>
<Relationships xmlns="http://schemas.openxmlformats.org/package/2006/relationships"><Relationship Id="rId9" Type="http://schemas.openxmlformats.org/officeDocument/2006/relationships/tags" Target="../tags/tag395.xml"/><Relationship Id="rId8" Type="http://schemas.openxmlformats.org/officeDocument/2006/relationships/tags" Target="../tags/tag39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9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392.xml"/><Relationship Id="rId14" Type="http://schemas.openxmlformats.org/officeDocument/2006/relationships/slideLayout" Target="../slideLayouts/slideLayout36.xml"/><Relationship Id="rId13" Type="http://schemas.openxmlformats.org/officeDocument/2006/relationships/tags" Target="../tags/tag399.xml"/><Relationship Id="rId12" Type="http://schemas.openxmlformats.org/officeDocument/2006/relationships/tags" Target="../tags/tag398.xml"/><Relationship Id="rId11" Type="http://schemas.openxmlformats.org/officeDocument/2006/relationships/tags" Target="../tags/tag397.xml"/><Relationship Id="rId10" Type="http://schemas.openxmlformats.org/officeDocument/2006/relationships/tags" Target="../tags/tag396.xml"/><Relationship Id="rId1" Type="http://schemas.openxmlformats.org/officeDocument/2006/relationships/tags" Target="../tags/tag391.xml"/></Relationships>
</file>

<file path=ppt/slides/_rels/slide30.xml.rels><?xml version="1.0" encoding="UTF-8" standalone="yes"?>
<Relationships xmlns="http://schemas.openxmlformats.org/package/2006/relationships"><Relationship Id="rId9" Type="http://schemas.openxmlformats.org/officeDocument/2006/relationships/tags" Target="../tags/tag646.xml"/><Relationship Id="rId8" Type="http://schemas.openxmlformats.org/officeDocument/2006/relationships/tags" Target="../tags/tag645.xml"/><Relationship Id="rId7" Type="http://schemas.openxmlformats.org/officeDocument/2006/relationships/tags" Target="../tags/tag644.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643.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1" Type="http://schemas.openxmlformats.org/officeDocument/2006/relationships/slideLayout" Target="../slideLayouts/slideLayout18.xml"/><Relationship Id="rId10" Type="http://schemas.openxmlformats.org/officeDocument/2006/relationships/tags" Target="../tags/tag647.xml"/><Relationship Id="rId1" Type="http://schemas.openxmlformats.org/officeDocument/2006/relationships/tags" Target="../tags/tag642.xml"/></Relationships>
</file>

<file path=ppt/slides/_rels/slide31.xml.rels><?xml version="1.0" encoding="UTF-8" standalone="yes"?>
<Relationships xmlns="http://schemas.openxmlformats.org/package/2006/relationships"><Relationship Id="rId9" Type="http://schemas.openxmlformats.org/officeDocument/2006/relationships/image" Target="../media/image11.jpeg"/><Relationship Id="rId8" Type="http://schemas.openxmlformats.org/officeDocument/2006/relationships/tags" Target="../tags/tag651.xml"/><Relationship Id="rId7" Type="http://schemas.openxmlformats.org/officeDocument/2006/relationships/tags" Target="../tags/tag650.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649.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1" Type="http://schemas.openxmlformats.org/officeDocument/2006/relationships/slideLayout" Target="../slideLayouts/slideLayout18.xml"/><Relationship Id="rId10" Type="http://schemas.openxmlformats.org/officeDocument/2006/relationships/tags" Target="../tags/tag652.xml"/><Relationship Id="rId1" Type="http://schemas.openxmlformats.org/officeDocument/2006/relationships/tags" Target="../tags/tag648.xml"/></Relationships>
</file>

<file path=ppt/slides/_rels/slide32.xml.rels><?xml version="1.0" encoding="UTF-8" standalone="yes"?>
<Relationships xmlns="http://schemas.openxmlformats.org/package/2006/relationships"><Relationship Id="rId9" Type="http://schemas.openxmlformats.org/officeDocument/2006/relationships/tags" Target="../tags/tag657.xml"/><Relationship Id="rId8" Type="http://schemas.openxmlformats.org/officeDocument/2006/relationships/tags" Target="../tags/tag656.xml"/><Relationship Id="rId7" Type="http://schemas.openxmlformats.org/officeDocument/2006/relationships/tags" Target="../tags/tag655.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654.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slideLayout" Target="../slideLayouts/slideLayout18.xml"/><Relationship Id="rId1" Type="http://schemas.openxmlformats.org/officeDocument/2006/relationships/tags" Target="../tags/tag653.xml"/></Relationships>
</file>

<file path=ppt/slides/_rels/slide33.xml.rels><?xml version="1.0" encoding="UTF-8" standalone="yes"?>
<Relationships xmlns="http://schemas.openxmlformats.org/package/2006/relationships"><Relationship Id="rId9" Type="http://schemas.openxmlformats.org/officeDocument/2006/relationships/tags" Target="../tags/tag662.xml"/><Relationship Id="rId8" Type="http://schemas.openxmlformats.org/officeDocument/2006/relationships/tags" Target="../tags/tag661.xml"/><Relationship Id="rId7" Type="http://schemas.openxmlformats.org/officeDocument/2006/relationships/tags" Target="../tags/tag660.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659.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slideLayout" Target="../slideLayouts/slideLayout18.xml"/><Relationship Id="rId1" Type="http://schemas.openxmlformats.org/officeDocument/2006/relationships/tags" Target="../tags/tag658.xml"/></Relationships>
</file>

<file path=ppt/slides/_rels/slide34.xml.rels><?xml version="1.0" encoding="UTF-8" standalone="yes"?>
<Relationships xmlns="http://schemas.openxmlformats.org/package/2006/relationships"><Relationship Id="rId9" Type="http://schemas.openxmlformats.org/officeDocument/2006/relationships/tags" Target="../tags/tag667.xml"/><Relationship Id="rId8" Type="http://schemas.openxmlformats.org/officeDocument/2006/relationships/tags" Target="../tags/tag666.xml"/><Relationship Id="rId7" Type="http://schemas.openxmlformats.org/officeDocument/2006/relationships/tags" Target="../tags/tag665.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664.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slideLayout" Target="../slideLayouts/slideLayout18.xml"/><Relationship Id="rId1" Type="http://schemas.openxmlformats.org/officeDocument/2006/relationships/tags" Target="../tags/tag663.xml"/></Relationships>
</file>

<file path=ppt/slides/_rels/slide35.xml.rels><?xml version="1.0" encoding="UTF-8" standalone="yes"?>
<Relationships xmlns="http://schemas.openxmlformats.org/package/2006/relationships"><Relationship Id="rId9" Type="http://schemas.openxmlformats.org/officeDocument/2006/relationships/tags" Target="../tags/tag672.xml"/><Relationship Id="rId8" Type="http://schemas.openxmlformats.org/officeDocument/2006/relationships/tags" Target="../tags/tag671.xml"/><Relationship Id="rId7" Type="http://schemas.openxmlformats.org/officeDocument/2006/relationships/tags" Target="../tags/tag670.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669.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slideLayout" Target="../slideLayouts/slideLayout18.xml"/><Relationship Id="rId1" Type="http://schemas.openxmlformats.org/officeDocument/2006/relationships/tags" Target="../tags/tag668.xml"/></Relationships>
</file>

<file path=ppt/slides/_rels/slide36.xml.rels><?xml version="1.0" encoding="UTF-8" standalone="yes"?>
<Relationships xmlns="http://schemas.openxmlformats.org/package/2006/relationships"><Relationship Id="rId9" Type="http://schemas.openxmlformats.org/officeDocument/2006/relationships/image" Target="../media/image12.jpeg"/><Relationship Id="rId8" Type="http://schemas.openxmlformats.org/officeDocument/2006/relationships/tags" Target="../tags/tag676.xml"/><Relationship Id="rId7" Type="http://schemas.openxmlformats.org/officeDocument/2006/relationships/tags" Target="../tags/tag675.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674.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1" Type="http://schemas.openxmlformats.org/officeDocument/2006/relationships/slideLayout" Target="../slideLayouts/slideLayout18.xml"/><Relationship Id="rId10" Type="http://schemas.openxmlformats.org/officeDocument/2006/relationships/tags" Target="../tags/tag677.xml"/><Relationship Id="rId1" Type="http://schemas.openxmlformats.org/officeDocument/2006/relationships/tags" Target="../tags/tag673.xml"/></Relationships>
</file>

<file path=ppt/slides/_rels/slide37.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681.xml"/><Relationship Id="rId5" Type="http://schemas.openxmlformats.org/officeDocument/2006/relationships/tags" Target="../tags/tag680.xml"/><Relationship Id="rId4" Type="http://schemas.openxmlformats.org/officeDocument/2006/relationships/tags" Target="../tags/tag679.xml"/><Relationship Id="rId3" Type="http://schemas.openxmlformats.org/officeDocument/2006/relationships/image" Target="file:///C:\Users\1V994W2\PycharmProjects\PPT_Background_Generation/pic_temp/1_pic_quater_right_up.png" TargetMode="External"/><Relationship Id="rId2" Type="http://schemas.openxmlformats.org/officeDocument/2006/relationships/image" Target="../media/image3.png"/><Relationship Id="rId1" Type="http://schemas.openxmlformats.org/officeDocument/2006/relationships/tags" Target="../tags/tag678.xml"/></Relationships>
</file>

<file path=ppt/slides/_rels/slide38.xml.rels><?xml version="1.0" encoding="UTF-8" standalone="yes"?>
<Relationships xmlns="http://schemas.openxmlformats.org/package/2006/relationships"><Relationship Id="rId9" Type="http://schemas.openxmlformats.org/officeDocument/2006/relationships/tags" Target="../tags/tag686.xml"/><Relationship Id="rId8" Type="http://schemas.openxmlformats.org/officeDocument/2006/relationships/tags" Target="../tags/tag685.xml"/><Relationship Id="rId7" Type="http://schemas.openxmlformats.org/officeDocument/2006/relationships/tags" Target="../tags/tag684.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683.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slideLayout" Target="../slideLayouts/slideLayout18.xml"/><Relationship Id="rId1" Type="http://schemas.openxmlformats.org/officeDocument/2006/relationships/tags" Target="../tags/tag682.xml"/></Relationships>
</file>

<file path=ppt/slides/_rels/slide39.xml.rels><?xml version="1.0" encoding="UTF-8" standalone="yes"?>
<Relationships xmlns="http://schemas.openxmlformats.org/package/2006/relationships"><Relationship Id="rId9" Type="http://schemas.openxmlformats.org/officeDocument/2006/relationships/tags" Target="../tags/tag691.xml"/><Relationship Id="rId8" Type="http://schemas.openxmlformats.org/officeDocument/2006/relationships/tags" Target="../tags/tag690.xml"/><Relationship Id="rId7" Type="http://schemas.openxmlformats.org/officeDocument/2006/relationships/tags" Target="../tags/tag689.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688.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slideLayout" Target="../slideLayouts/slideLayout18.xml"/><Relationship Id="rId1" Type="http://schemas.openxmlformats.org/officeDocument/2006/relationships/tags" Target="../tags/tag687.xml"/></Relationships>
</file>

<file path=ppt/slides/_rels/slide4.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403.xml"/><Relationship Id="rId7" Type="http://schemas.openxmlformats.org/officeDocument/2006/relationships/tags" Target="../tags/tag402.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01.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9" Type="http://schemas.openxmlformats.org/officeDocument/2006/relationships/slideLayout" Target="../slideLayouts/slideLayout18.xml"/><Relationship Id="rId18" Type="http://schemas.openxmlformats.org/officeDocument/2006/relationships/tags" Target="../tags/tag412.xml"/><Relationship Id="rId17" Type="http://schemas.openxmlformats.org/officeDocument/2006/relationships/tags" Target="../tags/tag411.xml"/><Relationship Id="rId16" Type="http://schemas.openxmlformats.org/officeDocument/2006/relationships/tags" Target="../tags/tag410.xml"/><Relationship Id="rId15" Type="http://schemas.openxmlformats.org/officeDocument/2006/relationships/tags" Target="../tags/tag409.xml"/><Relationship Id="rId14" Type="http://schemas.openxmlformats.org/officeDocument/2006/relationships/tags" Target="../tags/tag408.xml"/><Relationship Id="rId13" Type="http://schemas.openxmlformats.org/officeDocument/2006/relationships/tags" Target="../tags/tag407.xml"/><Relationship Id="rId12" Type="http://schemas.openxmlformats.org/officeDocument/2006/relationships/tags" Target="../tags/tag406.xml"/><Relationship Id="rId11" Type="http://schemas.openxmlformats.org/officeDocument/2006/relationships/tags" Target="../tags/tag405.xml"/><Relationship Id="rId10" Type="http://schemas.openxmlformats.org/officeDocument/2006/relationships/tags" Target="../tags/tag404.xml"/><Relationship Id="rId1" Type="http://schemas.openxmlformats.org/officeDocument/2006/relationships/tags" Target="../tags/tag400.xml"/></Relationships>
</file>

<file path=ppt/slides/_rels/slide40.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695.xml"/><Relationship Id="rId5" Type="http://schemas.openxmlformats.org/officeDocument/2006/relationships/tags" Target="../tags/tag694.xml"/><Relationship Id="rId4" Type="http://schemas.openxmlformats.org/officeDocument/2006/relationships/tags" Target="../tags/tag693.xml"/><Relationship Id="rId3" Type="http://schemas.openxmlformats.org/officeDocument/2006/relationships/image" Target="file:///C:\Users\1V994W2\PycharmProjects\PPT_Background_Generation/pic_temp/1_pic_quater_right_up.png" TargetMode="External"/><Relationship Id="rId2" Type="http://schemas.openxmlformats.org/officeDocument/2006/relationships/image" Target="../media/image3.png"/><Relationship Id="rId1" Type="http://schemas.openxmlformats.org/officeDocument/2006/relationships/tags" Target="../tags/tag692.xml"/></Relationships>
</file>

<file path=ppt/slides/_rels/slide41.xml.rels><?xml version="1.0" encoding="UTF-8" standalone="yes"?>
<Relationships xmlns="http://schemas.openxmlformats.org/package/2006/relationships"><Relationship Id="rId9" Type="http://schemas.openxmlformats.org/officeDocument/2006/relationships/tags" Target="../tags/tag700.xml"/><Relationship Id="rId8" Type="http://schemas.openxmlformats.org/officeDocument/2006/relationships/tags" Target="../tags/tag699.xml"/><Relationship Id="rId7" Type="http://schemas.openxmlformats.org/officeDocument/2006/relationships/tags" Target="../tags/tag69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697.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slideLayout" Target="../slideLayouts/slideLayout18.xml"/><Relationship Id="rId1" Type="http://schemas.openxmlformats.org/officeDocument/2006/relationships/tags" Target="../tags/tag696.xml"/></Relationships>
</file>

<file path=ppt/slides/_rels/slide42.xml.rels><?xml version="1.0" encoding="UTF-8" standalone="yes"?>
<Relationships xmlns="http://schemas.openxmlformats.org/package/2006/relationships"><Relationship Id="rId9" Type="http://schemas.openxmlformats.org/officeDocument/2006/relationships/tags" Target="../tags/tag705.xml"/><Relationship Id="rId8" Type="http://schemas.openxmlformats.org/officeDocument/2006/relationships/tags" Target="../tags/tag704.xml"/><Relationship Id="rId7" Type="http://schemas.openxmlformats.org/officeDocument/2006/relationships/tags" Target="../tags/tag70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702.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slideLayout" Target="../slideLayouts/slideLayout18.xml"/><Relationship Id="rId1" Type="http://schemas.openxmlformats.org/officeDocument/2006/relationships/tags" Target="../tags/tag701.xml"/></Relationships>
</file>

<file path=ppt/slides/_rels/slide43.xml.rels><?xml version="1.0" encoding="UTF-8" standalone="yes"?>
<Relationships xmlns="http://schemas.openxmlformats.org/package/2006/relationships"><Relationship Id="rId9" Type="http://schemas.openxmlformats.org/officeDocument/2006/relationships/tags" Target="../tags/tag710.xml"/><Relationship Id="rId8" Type="http://schemas.openxmlformats.org/officeDocument/2006/relationships/tags" Target="../tags/tag709.xml"/><Relationship Id="rId7" Type="http://schemas.openxmlformats.org/officeDocument/2006/relationships/tags" Target="../tags/tag70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707.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0" Type="http://schemas.openxmlformats.org/officeDocument/2006/relationships/slideLayout" Target="../slideLayouts/slideLayout18.xml"/><Relationship Id="rId1" Type="http://schemas.openxmlformats.org/officeDocument/2006/relationships/tags" Target="../tags/tag706.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2.xml"/><Relationship Id="rId2" Type="http://schemas.openxmlformats.org/officeDocument/2006/relationships/tags" Target="../tags/tag414.xml"/><Relationship Id="rId1" Type="http://schemas.openxmlformats.org/officeDocument/2006/relationships/tags" Target="../tags/tag413.xml"/></Relationships>
</file>

<file path=ppt/slides/_rels/slide6.xml.rels><?xml version="1.0" encoding="UTF-8" standalone="yes"?>
<Relationships xmlns="http://schemas.openxmlformats.org/package/2006/relationships"><Relationship Id="rId9" Type="http://schemas.openxmlformats.org/officeDocument/2006/relationships/tags" Target="../tags/tag419.xml"/><Relationship Id="rId8" Type="http://schemas.openxmlformats.org/officeDocument/2006/relationships/tags" Target="../tags/tag41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41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416.xml"/><Relationship Id="rId15" Type="http://schemas.openxmlformats.org/officeDocument/2006/relationships/slideLayout" Target="../slideLayouts/slideLayout36.xml"/><Relationship Id="rId14" Type="http://schemas.openxmlformats.org/officeDocument/2006/relationships/tags" Target="../tags/tag423.xml"/><Relationship Id="rId13" Type="http://schemas.openxmlformats.org/officeDocument/2006/relationships/tags" Target="../tags/tag422.xml"/><Relationship Id="rId12" Type="http://schemas.openxmlformats.org/officeDocument/2006/relationships/image" Target="../media/image9.png"/><Relationship Id="rId11" Type="http://schemas.openxmlformats.org/officeDocument/2006/relationships/tags" Target="../tags/tag421.xml"/><Relationship Id="rId10" Type="http://schemas.openxmlformats.org/officeDocument/2006/relationships/tags" Target="../tags/tag420.xml"/><Relationship Id="rId1" Type="http://schemas.openxmlformats.org/officeDocument/2006/relationships/tags" Target="../tags/tag415.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2.xml"/><Relationship Id="rId2" Type="http://schemas.openxmlformats.org/officeDocument/2006/relationships/tags" Target="../tags/tag425.xml"/><Relationship Id="rId1" Type="http://schemas.openxmlformats.org/officeDocument/2006/relationships/tags" Target="../tags/tag424.xml"/></Relationships>
</file>

<file path=ppt/slides/_rels/slide8.xml.rels><?xml version="1.0" encoding="UTF-8" standalone="yes"?>
<Relationships xmlns="http://schemas.openxmlformats.org/package/2006/relationships"><Relationship Id="rId9" Type="http://schemas.openxmlformats.org/officeDocument/2006/relationships/tags" Target="../tags/tag430.xml"/><Relationship Id="rId8" Type="http://schemas.openxmlformats.org/officeDocument/2006/relationships/tags" Target="../tags/tag429.xml"/><Relationship Id="rId7" Type="http://schemas.openxmlformats.org/officeDocument/2006/relationships/tags" Target="../tags/tag42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27.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5" Type="http://schemas.openxmlformats.org/officeDocument/2006/relationships/slideLayout" Target="../slideLayouts/slideLayout18.xml"/><Relationship Id="rId14" Type="http://schemas.openxmlformats.org/officeDocument/2006/relationships/tags" Target="../tags/tag434.xml"/><Relationship Id="rId13" Type="http://schemas.openxmlformats.org/officeDocument/2006/relationships/tags" Target="../tags/tag433.xml"/><Relationship Id="rId12" Type="http://schemas.openxmlformats.org/officeDocument/2006/relationships/image" Target="../media/image9.png"/><Relationship Id="rId11" Type="http://schemas.openxmlformats.org/officeDocument/2006/relationships/tags" Target="../tags/tag432.xml"/><Relationship Id="rId10" Type="http://schemas.openxmlformats.org/officeDocument/2006/relationships/tags" Target="../tags/tag431.xml"/><Relationship Id="rId1" Type="http://schemas.openxmlformats.org/officeDocument/2006/relationships/tags" Target="../tags/tag426.xml"/></Relationships>
</file>

<file path=ppt/slides/_rels/slide9.xml.rels><?xml version="1.0" encoding="UTF-8" standalone="yes"?>
<Relationships xmlns="http://schemas.openxmlformats.org/package/2006/relationships"><Relationship Id="rId9" Type="http://schemas.openxmlformats.org/officeDocument/2006/relationships/tags" Target="../tags/tag439.xml"/><Relationship Id="rId8" Type="http://schemas.openxmlformats.org/officeDocument/2006/relationships/tags" Target="../tags/tag438.xml"/><Relationship Id="rId7" Type="http://schemas.openxmlformats.org/officeDocument/2006/relationships/tags" Target="../tags/tag437.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36.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4" Type="http://schemas.openxmlformats.org/officeDocument/2006/relationships/slideLayout" Target="../slideLayouts/slideLayout18.xml"/><Relationship Id="rId13" Type="http://schemas.openxmlformats.org/officeDocument/2006/relationships/tags" Target="../tags/tag443.xml"/><Relationship Id="rId12" Type="http://schemas.openxmlformats.org/officeDocument/2006/relationships/tags" Target="../tags/tag442.xml"/><Relationship Id="rId11" Type="http://schemas.openxmlformats.org/officeDocument/2006/relationships/tags" Target="../tags/tag441.xml"/><Relationship Id="rId10" Type="http://schemas.openxmlformats.org/officeDocument/2006/relationships/tags" Target="../tags/tag440.xml"/><Relationship Id="rId1" Type="http://schemas.openxmlformats.org/officeDocument/2006/relationships/tags" Target="../tags/tag4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13"/>
            <p:custDataLst>
              <p:tags r:id="rId1"/>
            </p:custDataLst>
          </p:nvPr>
        </p:nvSpPr>
        <p:spPr>
          <a:xfrm>
            <a:off x="984885" y="1924050"/>
            <a:ext cx="7265670" cy="1080135"/>
          </a:xfrm>
        </p:spPr>
        <p:txBody>
          <a:bodyPr>
            <a:normAutofit fontScale="90000"/>
            <a:scene3d>
              <a:camera prst="orthographicFront"/>
              <a:lightRig rig="threePt" dir="t"/>
            </a:scene3d>
          </a:bodyPr>
          <a:lstStyle/>
          <a:p>
            <a:pPr algn="ctr"/>
            <a:r>
              <a:rPr dirty="0">
                <a:ln w="22225">
                  <a:solidFill>
                    <a:schemeClr val="accent2"/>
                  </a:solidFill>
                  <a:prstDash val="solid"/>
                </a:ln>
                <a:solidFill>
                  <a:schemeClr val="accent2">
                    <a:lumMod val="40000"/>
                    <a:lumOff val="60000"/>
                  </a:schemeClr>
                </a:solidFill>
                <a:effectLst/>
                <a:sym typeface="+mn-ea"/>
              </a:rPr>
              <a:t>学校</a:t>
            </a:r>
            <a:r>
              <a:rPr dirty="0">
                <a:ln w="22225">
                  <a:solidFill>
                    <a:schemeClr val="accent2"/>
                  </a:solidFill>
                  <a:prstDash val="solid"/>
                </a:ln>
                <a:solidFill>
                  <a:schemeClr val="accent2">
                    <a:lumMod val="40000"/>
                    <a:lumOff val="60000"/>
                  </a:schemeClr>
                </a:solidFill>
                <a:effectLst/>
              </a:rPr>
              <a:t>常见传染病</a:t>
            </a:r>
            <a:endParaRPr dirty="0">
              <a:ln w="22225">
                <a:solidFill>
                  <a:schemeClr val="accent2"/>
                </a:solidFill>
                <a:prstDash val="solid"/>
              </a:ln>
              <a:solidFill>
                <a:schemeClr val="accent2">
                  <a:lumMod val="40000"/>
                  <a:lumOff val="60000"/>
                </a:schemeClr>
              </a:solidFill>
              <a:effectLst/>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5"/>
          <p:cNvPicPr/>
          <p:nvPr userDrawn="1">
            <p:custDataLst>
              <p:tags r:id="rId1"/>
            </p:custDataLst>
          </p:nvPr>
        </p:nvPicPr>
        <p:blipFill>
          <a:blip r:embed="rId2" r:link="rId3" cstate="email"/>
          <a:stretch>
            <a:fillRect/>
          </a:stretch>
        </p:blipFill>
        <p:spPr>
          <a:xfrm>
            <a:off x="0" y="0"/>
            <a:ext cx="540068" cy="503077"/>
          </a:xfrm>
          <a:prstGeom prst="rect">
            <a:avLst/>
          </a:prstGeom>
        </p:spPr>
      </p:pic>
      <p:pic>
        <p:nvPicPr>
          <p:cNvPr id="12" name="图片 7"/>
          <p:cNvPicPr/>
          <p:nvPr userDrawn="1">
            <p:custDataLst>
              <p:tags r:id="rId4"/>
            </p:custDataLst>
          </p:nvPr>
        </p:nvPicPr>
        <p:blipFill>
          <a:blip r:embed="rId5" r:link="rId6" cstate="email"/>
          <a:stretch>
            <a:fillRect/>
          </a:stretch>
        </p:blipFill>
        <p:spPr>
          <a:xfrm>
            <a:off x="8603932" y="0"/>
            <a:ext cx="540068" cy="434568"/>
          </a:xfrm>
          <a:prstGeom prst="rect">
            <a:avLst/>
          </a:prstGeom>
        </p:spPr>
      </p:pic>
      <p:sp>
        <p:nvSpPr>
          <p:cNvPr id="3" name="文本框 90"/>
          <p:cNvSpPr txBox="1"/>
          <p:nvPr>
            <p:custDataLst>
              <p:tags r:id="rId7"/>
            </p:custDataLst>
          </p:nvPr>
        </p:nvSpPr>
        <p:spPr>
          <a:xfrm>
            <a:off x="3760470" y="765175"/>
            <a:ext cx="1599565" cy="644525"/>
          </a:xfrm>
          <a:prstGeom prst="rect">
            <a:avLst/>
          </a:prstGeom>
          <a:noFill/>
        </p:spPr>
        <p:txBody>
          <a:bodyPr vert="horz" wrap="square" lIns="53816" tIns="0" rIns="0" bIns="0" rtlCol="0" anchor="t" anchorCtr="0">
            <a:normAutofit/>
            <a:scene3d>
              <a:camera prst="orthographicFront"/>
              <a:lightRig rig="threePt" dir="t"/>
            </a:scene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fontAlgn="auto">
              <a:lnSpc>
                <a:spcPct val="130000"/>
              </a:lnSpc>
              <a:spcBef>
                <a:spcPts val="0"/>
              </a:spcBef>
              <a:spcAft>
                <a:spcPts val="0"/>
              </a:spcAft>
              <a:buSzPct val="100000"/>
              <a:buNone/>
            </a:pPr>
            <a:r>
              <a:rPr lang="zh-CN" altLang="en-US" sz="2800" b="1" spc="150">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rPr>
              <a:t>传播途径</a:t>
            </a:r>
            <a:endParaRPr lang="zh-CN" altLang="en-US" sz="2800" b="1" spc="150">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endParaRPr>
          </a:p>
        </p:txBody>
      </p:sp>
      <p:cxnSp>
        <p:nvCxnSpPr>
          <p:cNvPr id="4" name="直接连接符 15"/>
          <p:cNvCxnSpPr/>
          <p:nvPr>
            <p:custDataLst>
              <p:tags r:id="rId8"/>
            </p:custDataLst>
          </p:nvPr>
        </p:nvCxnSpPr>
        <p:spPr>
          <a:xfrm>
            <a:off x="1706954" y="1426264"/>
            <a:ext cx="5840416" cy="0"/>
          </a:xfrm>
          <a:prstGeom prst="line">
            <a:avLst/>
          </a:prstGeom>
          <a:ln w="9525" cap="flat" cmpd="sng" algn="ctr">
            <a:solidFill>
              <a:srgbClr val="000000">
                <a:alpha val="50196"/>
              </a:srgb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AutoShape 3"/>
          <p:cNvSpPr>
            <a:spLocks noChangeAspect="1" noChangeArrowheads="1" noTextEdit="1"/>
          </p:cNvSpPr>
          <p:nvPr>
            <p:custDataLst>
              <p:tags r:id="rId9"/>
            </p:custDataLst>
          </p:nvPr>
        </p:nvSpPr>
        <p:spPr bwMode="auto">
          <a:xfrm>
            <a:off x="1575631" y="1726262"/>
            <a:ext cx="258966" cy="2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24" name="Freeform 5"/>
          <p:cNvSpPr/>
          <p:nvPr>
            <p:custDataLst>
              <p:tags r:id="rId10"/>
            </p:custDataLst>
          </p:nvPr>
        </p:nvSpPr>
        <p:spPr bwMode="auto">
          <a:xfrm>
            <a:off x="1682308" y="1722583"/>
            <a:ext cx="75777" cy="136840"/>
          </a:xfrm>
          <a:custGeom>
            <a:avLst/>
            <a:gdLst>
              <a:gd name="T0" fmla="*/ 84 w 86"/>
              <a:gd name="T1" fmla="*/ 61 h 155"/>
              <a:gd name="T2" fmla="*/ 42 w 86"/>
              <a:gd name="T3" fmla="*/ 144 h 155"/>
              <a:gd name="T4" fmla="*/ 20 w 86"/>
              <a:gd name="T5" fmla="*/ 151 h 155"/>
              <a:gd name="T6" fmla="*/ 12 w 86"/>
              <a:gd name="T7" fmla="*/ 139 h 155"/>
              <a:gd name="T8" fmla="*/ 1 w 86"/>
              <a:gd name="T9" fmla="*/ 77 h 155"/>
              <a:gd name="T10" fmla="*/ 15 w 86"/>
              <a:gd name="T11" fmla="*/ 22 h 155"/>
              <a:gd name="T12" fmla="*/ 66 w 86"/>
              <a:gd name="T13" fmla="*/ 9 h 155"/>
              <a:gd name="T14" fmla="*/ 84 w 86"/>
              <a:gd name="T15" fmla="*/ 61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55">
                <a:moveTo>
                  <a:pt x="84" y="61"/>
                </a:moveTo>
                <a:cubicBezTo>
                  <a:pt x="81" y="93"/>
                  <a:pt x="66" y="123"/>
                  <a:pt x="42" y="144"/>
                </a:cubicBezTo>
                <a:cubicBezTo>
                  <a:pt x="36" y="150"/>
                  <a:pt x="27" y="155"/>
                  <a:pt x="20" y="151"/>
                </a:cubicBezTo>
                <a:cubicBezTo>
                  <a:pt x="16" y="149"/>
                  <a:pt x="14" y="144"/>
                  <a:pt x="12" y="139"/>
                </a:cubicBezTo>
                <a:cubicBezTo>
                  <a:pt x="6" y="119"/>
                  <a:pt x="1" y="98"/>
                  <a:pt x="1" y="77"/>
                </a:cubicBezTo>
                <a:cubicBezTo>
                  <a:pt x="0" y="58"/>
                  <a:pt x="3" y="38"/>
                  <a:pt x="15" y="22"/>
                </a:cubicBezTo>
                <a:cubicBezTo>
                  <a:pt x="26" y="7"/>
                  <a:pt x="49" y="0"/>
                  <a:pt x="66" y="9"/>
                </a:cubicBezTo>
                <a:cubicBezTo>
                  <a:pt x="82" y="19"/>
                  <a:pt x="86" y="42"/>
                  <a:pt x="84" y="6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9" name="Freeform 6"/>
          <p:cNvSpPr/>
          <p:nvPr>
            <p:custDataLst>
              <p:tags r:id="rId11"/>
            </p:custDataLst>
          </p:nvPr>
        </p:nvSpPr>
        <p:spPr bwMode="auto">
          <a:xfrm>
            <a:off x="1701436" y="1817856"/>
            <a:ext cx="135736" cy="80926"/>
          </a:xfrm>
          <a:custGeom>
            <a:avLst/>
            <a:gdLst>
              <a:gd name="T0" fmla="*/ 108 w 154"/>
              <a:gd name="T1" fmla="*/ 85 h 92"/>
              <a:gd name="T2" fmla="*/ 16 w 154"/>
              <a:gd name="T3" fmla="*/ 73 h 92"/>
              <a:gd name="T4" fmla="*/ 2 w 154"/>
              <a:gd name="T5" fmla="*/ 54 h 92"/>
              <a:gd name="T6" fmla="*/ 11 w 154"/>
              <a:gd name="T7" fmla="*/ 43 h 92"/>
              <a:gd name="T8" fmla="*/ 65 w 154"/>
              <a:gd name="T9" fmla="*/ 11 h 92"/>
              <a:gd name="T10" fmla="*/ 121 w 154"/>
              <a:gd name="T11" fmla="*/ 6 h 92"/>
              <a:gd name="T12" fmla="*/ 151 w 154"/>
              <a:gd name="T13" fmla="*/ 50 h 92"/>
              <a:gd name="T14" fmla="*/ 108 w 154"/>
              <a:gd name="T15" fmla="*/ 85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92">
                <a:moveTo>
                  <a:pt x="108" y="85"/>
                </a:moveTo>
                <a:cubicBezTo>
                  <a:pt x="77" y="92"/>
                  <a:pt x="44" y="88"/>
                  <a:pt x="16" y="73"/>
                </a:cubicBezTo>
                <a:cubicBezTo>
                  <a:pt x="8" y="69"/>
                  <a:pt x="0" y="62"/>
                  <a:pt x="2" y="54"/>
                </a:cubicBezTo>
                <a:cubicBezTo>
                  <a:pt x="3" y="49"/>
                  <a:pt x="7" y="46"/>
                  <a:pt x="11" y="43"/>
                </a:cubicBezTo>
                <a:cubicBezTo>
                  <a:pt x="27" y="30"/>
                  <a:pt x="46" y="19"/>
                  <a:pt x="65" y="11"/>
                </a:cubicBezTo>
                <a:cubicBezTo>
                  <a:pt x="83" y="4"/>
                  <a:pt x="103" y="0"/>
                  <a:pt x="121" y="6"/>
                </a:cubicBezTo>
                <a:cubicBezTo>
                  <a:pt x="140" y="12"/>
                  <a:pt x="154" y="31"/>
                  <a:pt x="151" y="50"/>
                </a:cubicBezTo>
                <a:cubicBezTo>
                  <a:pt x="147" y="69"/>
                  <a:pt x="127" y="80"/>
                  <a:pt x="108" y="85"/>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10" name="Freeform 7"/>
          <p:cNvSpPr/>
          <p:nvPr>
            <p:custDataLst>
              <p:tags r:id="rId12"/>
            </p:custDataLst>
          </p:nvPr>
        </p:nvSpPr>
        <p:spPr bwMode="auto">
          <a:xfrm>
            <a:off x="1688193" y="1875976"/>
            <a:ext cx="93434" cy="124333"/>
          </a:xfrm>
          <a:custGeom>
            <a:avLst/>
            <a:gdLst>
              <a:gd name="T0" fmla="*/ 27 w 106"/>
              <a:gd name="T1" fmla="*/ 111 h 141"/>
              <a:gd name="T2" fmla="*/ 3 w 106"/>
              <a:gd name="T3" fmla="*/ 20 h 141"/>
              <a:gd name="T4" fmla="*/ 15 w 106"/>
              <a:gd name="T5" fmla="*/ 1 h 141"/>
              <a:gd name="T6" fmla="*/ 29 w 106"/>
              <a:gd name="T7" fmla="*/ 5 h 141"/>
              <a:gd name="T8" fmla="*/ 79 w 106"/>
              <a:gd name="T9" fmla="*/ 43 h 141"/>
              <a:gd name="T10" fmla="*/ 105 w 106"/>
              <a:gd name="T11" fmla="*/ 93 h 141"/>
              <a:gd name="T12" fmla="*/ 75 w 106"/>
              <a:gd name="T13" fmla="*/ 137 h 141"/>
              <a:gd name="T14" fmla="*/ 27 w 106"/>
              <a:gd name="T15" fmla="*/ 111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41">
                <a:moveTo>
                  <a:pt x="27" y="111"/>
                </a:moveTo>
                <a:cubicBezTo>
                  <a:pt x="9" y="85"/>
                  <a:pt x="0" y="52"/>
                  <a:pt x="3" y="20"/>
                </a:cubicBezTo>
                <a:cubicBezTo>
                  <a:pt x="4" y="12"/>
                  <a:pt x="7" y="2"/>
                  <a:pt x="15" y="1"/>
                </a:cubicBezTo>
                <a:cubicBezTo>
                  <a:pt x="20" y="0"/>
                  <a:pt x="25" y="2"/>
                  <a:pt x="29" y="5"/>
                </a:cubicBezTo>
                <a:cubicBezTo>
                  <a:pt x="47" y="15"/>
                  <a:pt x="64" y="28"/>
                  <a:pt x="79" y="43"/>
                </a:cubicBezTo>
                <a:cubicBezTo>
                  <a:pt x="92" y="57"/>
                  <a:pt x="103" y="74"/>
                  <a:pt x="105" y="93"/>
                </a:cubicBezTo>
                <a:cubicBezTo>
                  <a:pt x="106" y="112"/>
                  <a:pt x="94" y="133"/>
                  <a:pt x="75" y="137"/>
                </a:cubicBezTo>
                <a:cubicBezTo>
                  <a:pt x="56" y="141"/>
                  <a:pt x="38" y="126"/>
                  <a:pt x="27" y="1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11" name="Freeform 8"/>
          <p:cNvSpPr/>
          <p:nvPr>
            <p:custDataLst>
              <p:tags r:id="rId13"/>
            </p:custDataLst>
          </p:nvPr>
        </p:nvSpPr>
        <p:spPr bwMode="auto">
          <a:xfrm>
            <a:off x="1595127" y="1867148"/>
            <a:ext cx="97480" cy="120655"/>
          </a:xfrm>
          <a:custGeom>
            <a:avLst/>
            <a:gdLst>
              <a:gd name="T0" fmla="*/ 14 w 111"/>
              <a:gd name="T1" fmla="*/ 66 h 137"/>
              <a:gd name="T2" fmla="*/ 85 w 111"/>
              <a:gd name="T3" fmla="*/ 4 h 137"/>
              <a:gd name="T4" fmla="*/ 108 w 111"/>
              <a:gd name="T5" fmla="*/ 7 h 137"/>
              <a:gd name="T6" fmla="*/ 110 w 111"/>
              <a:gd name="T7" fmla="*/ 21 h 137"/>
              <a:gd name="T8" fmla="*/ 98 w 111"/>
              <a:gd name="T9" fmla="*/ 83 h 137"/>
              <a:gd name="T10" fmla="*/ 64 w 111"/>
              <a:gd name="T11" fmla="*/ 128 h 137"/>
              <a:gd name="T12" fmla="*/ 12 w 111"/>
              <a:gd name="T13" fmla="*/ 121 h 137"/>
              <a:gd name="T14" fmla="*/ 14 w 111"/>
              <a:gd name="T15" fmla="*/ 66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37">
                <a:moveTo>
                  <a:pt x="14" y="66"/>
                </a:moveTo>
                <a:cubicBezTo>
                  <a:pt x="29" y="38"/>
                  <a:pt x="55" y="16"/>
                  <a:pt x="85" y="4"/>
                </a:cubicBezTo>
                <a:cubicBezTo>
                  <a:pt x="93" y="2"/>
                  <a:pt x="103" y="0"/>
                  <a:pt x="108" y="7"/>
                </a:cubicBezTo>
                <a:cubicBezTo>
                  <a:pt x="111" y="11"/>
                  <a:pt x="111" y="16"/>
                  <a:pt x="110" y="21"/>
                </a:cubicBezTo>
                <a:cubicBezTo>
                  <a:pt x="109" y="42"/>
                  <a:pt x="105" y="63"/>
                  <a:pt x="98" y="83"/>
                </a:cubicBezTo>
                <a:cubicBezTo>
                  <a:pt x="91" y="100"/>
                  <a:pt x="81" y="118"/>
                  <a:pt x="64" y="128"/>
                </a:cubicBezTo>
                <a:cubicBezTo>
                  <a:pt x="48" y="137"/>
                  <a:pt x="24" y="136"/>
                  <a:pt x="12" y="121"/>
                </a:cubicBezTo>
                <a:cubicBezTo>
                  <a:pt x="0" y="105"/>
                  <a:pt x="5" y="83"/>
                  <a:pt x="14" y="6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28" name="Freeform 9"/>
          <p:cNvSpPr/>
          <p:nvPr>
            <p:custDataLst>
              <p:tags r:id="rId14"/>
            </p:custDataLst>
          </p:nvPr>
        </p:nvSpPr>
        <p:spPr bwMode="auto">
          <a:xfrm>
            <a:off x="1571217" y="1795050"/>
            <a:ext cx="133897" cy="80191"/>
          </a:xfrm>
          <a:custGeom>
            <a:avLst/>
            <a:gdLst>
              <a:gd name="T0" fmla="*/ 66 w 152"/>
              <a:gd name="T1" fmla="*/ 4 h 91"/>
              <a:gd name="T2" fmla="*/ 143 w 152"/>
              <a:gd name="T3" fmla="*/ 57 h 91"/>
              <a:gd name="T4" fmla="*/ 147 w 152"/>
              <a:gd name="T5" fmla="*/ 80 h 91"/>
              <a:gd name="T6" fmla="*/ 134 w 152"/>
              <a:gd name="T7" fmla="*/ 86 h 91"/>
              <a:gd name="T8" fmla="*/ 71 w 152"/>
              <a:gd name="T9" fmla="*/ 89 h 91"/>
              <a:gd name="T10" fmla="*/ 19 w 152"/>
              <a:gd name="T11" fmla="*/ 68 h 91"/>
              <a:gd name="T12" fmla="*/ 12 w 152"/>
              <a:gd name="T13" fmla="*/ 16 h 91"/>
              <a:gd name="T14" fmla="*/ 66 w 152"/>
              <a:gd name="T15" fmla="*/ 4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91">
                <a:moveTo>
                  <a:pt x="66" y="4"/>
                </a:moveTo>
                <a:cubicBezTo>
                  <a:pt x="97" y="12"/>
                  <a:pt x="125" y="31"/>
                  <a:pt x="143" y="57"/>
                </a:cubicBezTo>
                <a:cubicBezTo>
                  <a:pt x="148" y="64"/>
                  <a:pt x="152" y="74"/>
                  <a:pt x="147" y="80"/>
                </a:cubicBezTo>
                <a:cubicBezTo>
                  <a:pt x="144" y="84"/>
                  <a:pt x="138" y="85"/>
                  <a:pt x="134" y="86"/>
                </a:cubicBezTo>
                <a:cubicBezTo>
                  <a:pt x="113" y="90"/>
                  <a:pt x="92" y="91"/>
                  <a:pt x="71" y="89"/>
                </a:cubicBezTo>
                <a:cubicBezTo>
                  <a:pt x="52" y="87"/>
                  <a:pt x="32" y="82"/>
                  <a:pt x="19" y="68"/>
                </a:cubicBezTo>
                <a:cubicBezTo>
                  <a:pt x="5" y="54"/>
                  <a:pt x="0" y="31"/>
                  <a:pt x="12" y="16"/>
                </a:cubicBezTo>
                <a:cubicBezTo>
                  <a:pt x="24" y="1"/>
                  <a:pt x="47" y="0"/>
                  <a:pt x="66" y="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29" name="Freeform 10"/>
          <p:cNvSpPr/>
          <p:nvPr>
            <p:custDataLst>
              <p:tags r:id="rId15"/>
            </p:custDataLst>
          </p:nvPr>
        </p:nvSpPr>
        <p:spPr bwMode="auto">
          <a:xfrm>
            <a:off x="1664651" y="1841766"/>
            <a:ext cx="72098" cy="55545"/>
          </a:xfrm>
          <a:custGeom>
            <a:avLst/>
            <a:gdLst>
              <a:gd name="T0" fmla="*/ 41 w 82"/>
              <a:gd name="T1" fmla="*/ 0 h 63"/>
              <a:gd name="T2" fmla="*/ 41 w 82"/>
              <a:gd name="T3" fmla="*/ 63 h 63"/>
              <a:gd name="T4" fmla="*/ 41 w 82"/>
              <a:gd name="T5" fmla="*/ 0 h 63"/>
            </a:gdLst>
            <a:ahLst/>
            <a:cxnLst>
              <a:cxn ang="0">
                <a:pos x="T0" y="T1"/>
              </a:cxn>
              <a:cxn ang="0">
                <a:pos x="T2" y="T3"/>
              </a:cxn>
              <a:cxn ang="0">
                <a:pos x="T4" y="T5"/>
              </a:cxn>
            </a:cxnLst>
            <a:rect l="0" t="0" r="r" b="b"/>
            <a:pathLst>
              <a:path w="82" h="63">
                <a:moveTo>
                  <a:pt x="41" y="0"/>
                </a:moveTo>
                <a:cubicBezTo>
                  <a:pt x="0" y="0"/>
                  <a:pt x="0" y="63"/>
                  <a:pt x="41" y="63"/>
                </a:cubicBezTo>
                <a:cubicBezTo>
                  <a:pt x="82" y="63"/>
                  <a:pt x="82" y="0"/>
                  <a:pt x="41" y="0"/>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0" name="Freeform 11"/>
          <p:cNvSpPr/>
          <p:nvPr>
            <p:custDataLst>
              <p:tags r:id="rId16"/>
            </p:custDataLst>
          </p:nvPr>
        </p:nvSpPr>
        <p:spPr bwMode="auto">
          <a:xfrm>
            <a:off x="1702540" y="1795050"/>
            <a:ext cx="13979" cy="36785"/>
          </a:xfrm>
          <a:custGeom>
            <a:avLst/>
            <a:gdLst>
              <a:gd name="T0" fmla="*/ 9 w 16"/>
              <a:gd name="T1" fmla="*/ 4 h 42"/>
              <a:gd name="T2" fmla="*/ 1 w 16"/>
              <a:gd name="T3" fmla="*/ 36 h 42"/>
              <a:gd name="T4" fmla="*/ 7 w 16"/>
              <a:gd name="T5" fmla="*/ 38 h 42"/>
              <a:gd name="T6" fmla="*/ 15 w 16"/>
              <a:gd name="T7" fmla="*/ 6 h 42"/>
              <a:gd name="T8" fmla="*/ 9 w 16"/>
              <a:gd name="T9" fmla="*/ 4 h 42"/>
            </a:gdLst>
            <a:ahLst/>
            <a:cxnLst>
              <a:cxn ang="0">
                <a:pos x="T0" y="T1"/>
              </a:cxn>
              <a:cxn ang="0">
                <a:pos x="T2" y="T3"/>
              </a:cxn>
              <a:cxn ang="0">
                <a:pos x="T4" y="T5"/>
              </a:cxn>
              <a:cxn ang="0">
                <a:pos x="T6" y="T7"/>
              </a:cxn>
              <a:cxn ang="0">
                <a:pos x="T8" y="T9"/>
              </a:cxn>
            </a:cxnLst>
            <a:rect l="0" t="0" r="r" b="b"/>
            <a:pathLst>
              <a:path w="16" h="42">
                <a:moveTo>
                  <a:pt x="9" y="4"/>
                </a:moveTo>
                <a:cubicBezTo>
                  <a:pt x="7" y="15"/>
                  <a:pt x="4" y="25"/>
                  <a:pt x="1" y="36"/>
                </a:cubicBezTo>
                <a:cubicBezTo>
                  <a:pt x="0" y="40"/>
                  <a:pt x="6" y="42"/>
                  <a:pt x="7" y="38"/>
                </a:cubicBezTo>
                <a:cubicBezTo>
                  <a:pt x="10" y="27"/>
                  <a:pt x="13" y="17"/>
                  <a:pt x="15" y="6"/>
                </a:cubicBezTo>
                <a:cubicBezTo>
                  <a:pt x="16" y="2"/>
                  <a:pt x="10" y="0"/>
                  <a:pt x="9" y="4"/>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1" name="Freeform 12"/>
          <p:cNvSpPr/>
          <p:nvPr>
            <p:custDataLst>
              <p:tags r:id="rId17"/>
            </p:custDataLst>
          </p:nvPr>
        </p:nvSpPr>
        <p:spPr bwMode="auto">
          <a:xfrm>
            <a:off x="1709528" y="1803877"/>
            <a:ext cx="20231" cy="32370"/>
          </a:xfrm>
          <a:custGeom>
            <a:avLst/>
            <a:gdLst>
              <a:gd name="T0" fmla="*/ 16 w 23"/>
              <a:gd name="T1" fmla="*/ 4 h 37"/>
              <a:gd name="T2" fmla="*/ 2 w 23"/>
              <a:gd name="T3" fmla="*/ 30 h 37"/>
              <a:gd name="T4" fmla="*/ 8 w 23"/>
              <a:gd name="T5" fmla="*/ 33 h 37"/>
              <a:gd name="T6" fmla="*/ 21 w 23"/>
              <a:gd name="T7" fmla="*/ 7 h 37"/>
              <a:gd name="T8" fmla="*/ 16 w 23"/>
              <a:gd name="T9" fmla="*/ 4 h 37"/>
            </a:gdLst>
            <a:ahLst/>
            <a:cxnLst>
              <a:cxn ang="0">
                <a:pos x="T0" y="T1"/>
              </a:cxn>
              <a:cxn ang="0">
                <a:pos x="T2" y="T3"/>
              </a:cxn>
              <a:cxn ang="0">
                <a:pos x="T4" y="T5"/>
              </a:cxn>
              <a:cxn ang="0">
                <a:pos x="T6" y="T7"/>
              </a:cxn>
              <a:cxn ang="0">
                <a:pos x="T8" y="T9"/>
              </a:cxn>
            </a:cxnLst>
            <a:rect l="0" t="0" r="r" b="b"/>
            <a:pathLst>
              <a:path w="23" h="37">
                <a:moveTo>
                  <a:pt x="16" y="4"/>
                </a:moveTo>
                <a:cubicBezTo>
                  <a:pt x="11" y="13"/>
                  <a:pt x="7" y="21"/>
                  <a:pt x="2" y="30"/>
                </a:cubicBezTo>
                <a:cubicBezTo>
                  <a:pt x="0" y="34"/>
                  <a:pt x="6" y="37"/>
                  <a:pt x="8" y="33"/>
                </a:cubicBezTo>
                <a:cubicBezTo>
                  <a:pt x="12" y="25"/>
                  <a:pt x="17" y="16"/>
                  <a:pt x="21" y="7"/>
                </a:cubicBezTo>
                <a:cubicBezTo>
                  <a:pt x="23" y="4"/>
                  <a:pt x="18" y="0"/>
                  <a:pt x="16" y="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2" name="Freeform 13"/>
          <p:cNvSpPr/>
          <p:nvPr>
            <p:custDataLst>
              <p:tags r:id="rId18"/>
            </p:custDataLst>
          </p:nvPr>
        </p:nvSpPr>
        <p:spPr bwMode="auto">
          <a:xfrm>
            <a:off x="1645155" y="1837352"/>
            <a:ext cx="29060" cy="18393"/>
          </a:xfrm>
          <a:custGeom>
            <a:avLst/>
            <a:gdLst>
              <a:gd name="T0" fmla="*/ 30 w 33"/>
              <a:gd name="T1" fmla="*/ 14 h 21"/>
              <a:gd name="T2" fmla="*/ 7 w 33"/>
              <a:gd name="T3" fmla="*/ 2 h 21"/>
              <a:gd name="T4" fmla="*/ 4 w 33"/>
              <a:gd name="T5" fmla="*/ 7 h 21"/>
              <a:gd name="T6" fmla="*/ 27 w 33"/>
              <a:gd name="T7" fmla="*/ 19 h 21"/>
              <a:gd name="T8" fmla="*/ 30 w 33"/>
              <a:gd name="T9" fmla="*/ 14 h 21"/>
            </a:gdLst>
            <a:ahLst/>
            <a:cxnLst>
              <a:cxn ang="0">
                <a:pos x="T0" y="T1"/>
              </a:cxn>
              <a:cxn ang="0">
                <a:pos x="T2" y="T3"/>
              </a:cxn>
              <a:cxn ang="0">
                <a:pos x="T4" y="T5"/>
              </a:cxn>
              <a:cxn ang="0">
                <a:pos x="T6" y="T7"/>
              </a:cxn>
              <a:cxn ang="0">
                <a:pos x="T8" y="T9"/>
              </a:cxn>
            </a:cxnLst>
            <a:rect l="0" t="0" r="r" b="b"/>
            <a:pathLst>
              <a:path w="33" h="21">
                <a:moveTo>
                  <a:pt x="30" y="14"/>
                </a:moveTo>
                <a:cubicBezTo>
                  <a:pt x="22" y="10"/>
                  <a:pt x="15" y="6"/>
                  <a:pt x="7" y="2"/>
                </a:cubicBezTo>
                <a:cubicBezTo>
                  <a:pt x="4" y="0"/>
                  <a:pt x="0" y="5"/>
                  <a:pt x="4" y="7"/>
                </a:cubicBezTo>
                <a:cubicBezTo>
                  <a:pt x="12" y="11"/>
                  <a:pt x="19" y="15"/>
                  <a:pt x="27" y="19"/>
                </a:cubicBezTo>
                <a:cubicBezTo>
                  <a:pt x="30" y="21"/>
                  <a:pt x="33" y="16"/>
                  <a:pt x="30" y="14"/>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3" name="Freeform 14"/>
          <p:cNvSpPr/>
          <p:nvPr>
            <p:custDataLst>
              <p:tags r:id="rId19"/>
            </p:custDataLst>
          </p:nvPr>
        </p:nvSpPr>
        <p:spPr bwMode="auto">
          <a:xfrm>
            <a:off x="1642580" y="1852066"/>
            <a:ext cx="27221" cy="10668"/>
          </a:xfrm>
          <a:custGeom>
            <a:avLst/>
            <a:gdLst>
              <a:gd name="T0" fmla="*/ 27 w 31"/>
              <a:gd name="T1" fmla="*/ 5 h 12"/>
              <a:gd name="T2" fmla="*/ 6 w 31"/>
              <a:gd name="T3" fmla="*/ 1 h 12"/>
              <a:gd name="T4" fmla="*/ 4 w 31"/>
              <a:gd name="T5" fmla="*/ 7 h 12"/>
              <a:gd name="T6" fmla="*/ 26 w 31"/>
              <a:gd name="T7" fmla="*/ 11 h 12"/>
              <a:gd name="T8" fmla="*/ 27 w 31"/>
              <a:gd name="T9" fmla="*/ 5 h 12"/>
            </a:gdLst>
            <a:ahLst/>
            <a:cxnLst>
              <a:cxn ang="0">
                <a:pos x="T0" y="T1"/>
              </a:cxn>
              <a:cxn ang="0">
                <a:pos x="T2" y="T3"/>
              </a:cxn>
              <a:cxn ang="0">
                <a:pos x="T4" y="T5"/>
              </a:cxn>
              <a:cxn ang="0">
                <a:pos x="T6" y="T7"/>
              </a:cxn>
              <a:cxn ang="0">
                <a:pos x="T8" y="T9"/>
              </a:cxn>
            </a:cxnLst>
            <a:rect l="0" t="0" r="r" b="b"/>
            <a:pathLst>
              <a:path w="31" h="12">
                <a:moveTo>
                  <a:pt x="27" y="5"/>
                </a:moveTo>
                <a:cubicBezTo>
                  <a:pt x="20" y="4"/>
                  <a:pt x="13" y="2"/>
                  <a:pt x="6" y="1"/>
                </a:cubicBezTo>
                <a:cubicBezTo>
                  <a:pt x="2" y="0"/>
                  <a:pt x="0" y="6"/>
                  <a:pt x="4" y="7"/>
                </a:cubicBezTo>
                <a:cubicBezTo>
                  <a:pt x="11" y="8"/>
                  <a:pt x="19" y="10"/>
                  <a:pt x="26" y="11"/>
                </a:cubicBezTo>
                <a:cubicBezTo>
                  <a:pt x="30" y="12"/>
                  <a:pt x="31" y="6"/>
                  <a:pt x="27" y="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4" name="Freeform 15"/>
          <p:cNvSpPr/>
          <p:nvPr>
            <p:custDataLst>
              <p:tags r:id="rId20"/>
            </p:custDataLst>
          </p:nvPr>
        </p:nvSpPr>
        <p:spPr bwMode="auto">
          <a:xfrm>
            <a:off x="1648833" y="1889219"/>
            <a:ext cx="22071" cy="28325"/>
          </a:xfrm>
          <a:custGeom>
            <a:avLst/>
            <a:gdLst>
              <a:gd name="T0" fmla="*/ 18 w 25"/>
              <a:gd name="T1" fmla="*/ 3 h 32"/>
              <a:gd name="T2" fmla="*/ 2 w 25"/>
              <a:gd name="T3" fmla="*/ 24 h 32"/>
              <a:gd name="T4" fmla="*/ 7 w 25"/>
              <a:gd name="T5" fmla="*/ 29 h 32"/>
              <a:gd name="T6" fmla="*/ 23 w 25"/>
              <a:gd name="T7" fmla="*/ 8 h 32"/>
              <a:gd name="T8" fmla="*/ 18 w 25"/>
              <a:gd name="T9" fmla="*/ 3 h 32"/>
            </a:gdLst>
            <a:ahLst/>
            <a:cxnLst>
              <a:cxn ang="0">
                <a:pos x="T0" y="T1"/>
              </a:cxn>
              <a:cxn ang="0">
                <a:pos x="T2" y="T3"/>
              </a:cxn>
              <a:cxn ang="0">
                <a:pos x="T4" y="T5"/>
              </a:cxn>
              <a:cxn ang="0">
                <a:pos x="T6" y="T7"/>
              </a:cxn>
              <a:cxn ang="0">
                <a:pos x="T8" y="T9"/>
              </a:cxn>
            </a:cxnLst>
            <a:rect l="0" t="0" r="r" b="b"/>
            <a:pathLst>
              <a:path w="25" h="32">
                <a:moveTo>
                  <a:pt x="18" y="3"/>
                </a:moveTo>
                <a:cubicBezTo>
                  <a:pt x="13" y="10"/>
                  <a:pt x="8" y="17"/>
                  <a:pt x="2" y="24"/>
                </a:cubicBezTo>
                <a:cubicBezTo>
                  <a:pt x="0" y="27"/>
                  <a:pt x="4" y="32"/>
                  <a:pt x="7" y="29"/>
                </a:cubicBezTo>
                <a:cubicBezTo>
                  <a:pt x="12" y="22"/>
                  <a:pt x="17" y="15"/>
                  <a:pt x="23" y="8"/>
                </a:cubicBezTo>
                <a:cubicBezTo>
                  <a:pt x="25" y="5"/>
                  <a:pt x="21" y="0"/>
                  <a:pt x="18" y="3"/>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5" name="Freeform 16"/>
          <p:cNvSpPr/>
          <p:nvPr>
            <p:custDataLst>
              <p:tags r:id="rId21"/>
            </p:custDataLst>
          </p:nvPr>
        </p:nvSpPr>
        <p:spPr bwMode="auto">
          <a:xfrm>
            <a:off x="1659134" y="1898783"/>
            <a:ext cx="18760" cy="29060"/>
          </a:xfrm>
          <a:custGeom>
            <a:avLst/>
            <a:gdLst>
              <a:gd name="T0" fmla="*/ 14 w 21"/>
              <a:gd name="T1" fmla="*/ 3 h 33"/>
              <a:gd name="T2" fmla="*/ 2 w 21"/>
              <a:gd name="T3" fmla="*/ 26 h 33"/>
              <a:gd name="T4" fmla="*/ 7 w 21"/>
              <a:gd name="T5" fmla="*/ 30 h 33"/>
              <a:gd name="T6" fmla="*/ 19 w 21"/>
              <a:gd name="T7" fmla="*/ 7 h 33"/>
              <a:gd name="T8" fmla="*/ 14 w 21"/>
              <a:gd name="T9" fmla="*/ 3 h 33"/>
            </a:gdLst>
            <a:ahLst/>
            <a:cxnLst>
              <a:cxn ang="0">
                <a:pos x="T0" y="T1"/>
              </a:cxn>
              <a:cxn ang="0">
                <a:pos x="T2" y="T3"/>
              </a:cxn>
              <a:cxn ang="0">
                <a:pos x="T4" y="T5"/>
              </a:cxn>
              <a:cxn ang="0">
                <a:pos x="T6" y="T7"/>
              </a:cxn>
              <a:cxn ang="0">
                <a:pos x="T8" y="T9"/>
              </a:cxn>
            </a:cxnLst>
            <a:rect l="0" t="0" r="r" b="b"/>
            <a:pathLst>
              <a:path w="21" h="33">
                <a:moveTo>
                  <a:pt x="14" y="3"/>
                </a:moveTo>
                <a:cubicBezTo>
                  <a:pt x="10" y="11"/>
                  <a:pt x="6" y="19"/>
                  <a:pt x="2" y="26"/>
                </a:cubicBezTo>
                <a:cubicBezTo>
                  <a:pt x="0" y="30"/>
                  <a:pt x="5" y="33"/>
                  <a:pt x="7" y="30"/>
                </a:cubicBezTo>
                <a:cubicBezTo>
                  <a:pt x="11" y="22"/>
                  <a:pt x="15" y="14"/>
                  <a:pt x="19" y="7"/>
                </a:cubicBezTo>
                <a:cubicBezTo>
                  <a:pt x="21" y="3"/>
                  <a:pt x="16" y="0"/>
                  <a:pt x="14" y="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solidFill>
                <a:schemeClr val="dk1"/>
              </a:solidFill>
              <a:latin typeface="微软雅黑" panose="020B0503020204020204" charset="-122"/>
              <a:ea typeface="微软雅黑" panose="020B0503020204020204" charset="-122"/>
            </a:endParaRPr>
          </a:p>
        </p:txBody>
      </p:sp>
      <p:sp>
        <p:nvSpPr>
          <p:cNvPr id="36" name="Freeform 17"/>
          <p:cNvSpPr/>
          <p:nvPr>
            <p:custDataLst>
              <p:tags r:id="rId22"/>
            </p:custDataLst>
          </p:nvPr>
        </p:nvSpPr>
        <p:spPr bwMode="auto">
          <a:xfrm>
            <a:off x="1706954" y="1904301"/>
            <a:ext cx="17657" cy="27956"/>
          </a:xfrm>
          <a:custGeom>
            <a:avLst/>
            <a:gdLst>
              <a:gd name="T0" fmla="*/ 18 w 20"/>
              <a:gd name="T1" fmla="*/ 26 h 32"/>
              <a:gd name="T2" fmla="*/ 8 w 20"/>
              <a:gd name="T3" fmla="*/ 5 h 32"/>
              <a:gd name="T4" fmla="*/ 7 w 20"/>
              <a:gd name="T5" fmla="*/ 3 h 32"/>
              <a:gd name="T6" fmla="*/ 7 w 20"/>
              <a:gd name="T7" fmla="*/ 2 h 32"/>
              <a:gd name="T8" fmla="*/ 2 w 20"/>
              <a:gd name="T9" fmla="*/ 6 h 32"/>
              <a:gd name="T10" fmla="*/ 13 w 20"/>
              <a:gd name="T11" fmla="*/ 29 h 32"/>
              <a:gd name="T12" fmla="*/ 18 w 20"/>
              <a:gd name="T13" fmla="*/ 26 h 32"/>
            </a:gdLst>
            <a:ahLst/>
            <a:cxnLst>
              <a:cxn ang="0">
                <a:pos x="T0" y="T1"/>
              </a:cxn>
              <a:cxn ang="0">
                <a:pos x="T2" y="T3"/>
              </a:cxn>
              <a:cxn ang="0">
                <a:pos x="T4" y="T5"/>
              </a:cxn>
              <a:cxn ang="0">
                <a:pos x="T6" y="T7"/>
              </a:cxn>
              <a:cxn ang="0">
                <a:pos x="T8" y="T9"/>
              </a:cxn>
              <a:cxn ang="0">
                <a:pos x="T10" y="T11"/>
              </a:cxn>
              <a:cxn ang="0">
                <a:pos x="T12" y="T13"/>
              </a:cxn>
            </a:cxnLst>
            <a:rect l="0" t="0" r="r" b="b"/>
            <a:pathLst>
              <a:path w="20" h="32">
                <a:moveTo>
                  <a:pt x="18" y="26"/>
                </a:moveTo>
                <a:cubicBezTo>
                  <a:pt x="15" y="19"/>
                  <a:pt x="11" y="12"/>
                  <a:pt x="8" y="5"/>
                </a:cubicBezTo>
                <a:cubicBezTo>
                  <a:pt x="8" y="4"/>
                  <a:pt x="8" y="3"/>
                  <a:pt x="7" y="3"/>
                </a:cubicBezTo>
                <a:cubicBezTo>
                  <a:pt x="7" y="2"/>
                  <a:pt x="7" y="2"/>
                  <a:pt x="7" y="2"/>
                </a:cubicBezTo>
                <a:cubicBezTo>
                  <a:pt x="4" y="0"/>
                  <a:pt x="0" y="3"/>
                  <a:pt x="2" y="6"/>
                </a:cubicBezTo>
                <a:cubicBezTo>
                  <a:pt x="5" y="14"/>
                  <a:pt x="9" y="21"/>
                  <a:pt x="13" y="29"/>
                </a:cubicBezTo>
                <a:cubicBezTo>
                  <a:pt x="14" y="32"/>
                  <a:pt x="20" y="29"/>
                  <a:pt x="18" y="26"/>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7" name="Freeform 18"/>
          <p:cNvSpPr/>
          <p:nvPr>
            <p:custDataLst>
              <p:tags r:id="rId23"/>
            </p:custDataLst>
          </p:nvPr>
        </p:nvSpPr>
        <p:spPr bwMode="auto">
          <a:xfrm>
            <a:off x="1715783" y="1900623"/>
            <a:ext cx="16554" cy="25750"/>
          </a:xfrm>
          <a:custGeom>
            <a:avLst/>
            <a:gdLst>
              <a:gd name="T0" fmla="*/ 17 w 19"/>
              <a:gd name="T1" fmla="*/ 22 h 29"/>
              <a:gd name="T2" fmla="*/ 7 w 19"/>
              <a:gd name="T3" fmla="*/ 4 h 29"/>
              <a:gd name="T4" fmla="*/ 2 w 19"/>
              <a:gd name="T5" fmla="*/ 7 h 29"/>
              <a:gd name="T6" fmla="*/ 12 w 19"/>
              <a:gd name="T7" fmla="*/ 25 h 29"/>
              <a:gd name="T8" fmla="*/ 17 w 19"/>
              <a:gd name="T9" fmla="*/ 22 h 29"/>
            </a:gdLst>
            <a:ahLst/>
            <a:cxnLst>
              <a:cxn ang="0">
                <a:pos x="T0" y="T1"/>
              </a:cxn>
              <a:cxn ang="0">
                <a:pos x="T2" y="T3"/>
              </a:cxn>
              <a:cxn ang="0">
                <a:pos x="T4" y="T5"/>
              </a:cxn>
              <a:cxn ang="0">
                <a:pos x="T6" y="T7"/>
              </a:cxn>
              <a:cxn ang="0">
                <a:pos x="T8" y="T9"/>
              </a:cxn>
            </a:cxnLst>
            <a:rect l="0" t="0" r="r" b="b"/>
            <a:pathLst>
              <a:path w="19" h="29">
                <a:moveTo>
                  <a:pt x="17" y="22"/>
                </a:moveTo>
                <a:cubicBezTo>
                  <a:pt x="14" y="16"/>
                  <a:pt x="10" y="10"/>
                  <a:pt x="7" y="4"/>
                </a:cubicBezTo>
                <a:cubicBezTo>
                  <a:pt x="5" y="0"/>
                  <a:pt x="0" y="4"/>
                  <a:pt x="2" y="7"/>
                </a:cubicBezTo>
                <a:cubicBezTo>
                  <a:pt x="12" y="25"/>
                  <a:pt x="12" y="25"/>
                  <a:pt x="12" y="25"/>
                </a:cubicBezTo>
                <a:cubicBezTo>
                  <a:pt x="14" y="29"/>
                  <a:pt x="19" y="26"/>
                  <a:pt x="17" y="2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8" name="Freeform 19"/>
          <p:cNvSpPr/>
          <p:nvPr>
            <p:custDataLst>
              <p:tags r:id="rId24"/>
            </p:custDataLst>
          </p:nvPr>
        </p:nvSpPr>
        <p:spPr bwMode="auto">
          <a:xfrm>
            <a:off x="1732336" y="1849491"/>
            <a:ext cx="30164" cy="8829"/>
          </a:xfrm>
          <a:custGeom>
            <a:avLst/>
            <a:gdLst>
              <a:gd name="T0" fmla="*/ 30 w 34"/>
              <a:gd name="T1" fmla="*/ 0 h 10"/>
              <a:gd name="T2" fmla="*/ 4 w 34"/>
              <a:gd name="T3" fmla="*/ 3 h 10"/>
              <a:gd name="T4" fmla="*/ 4 w 34"/>
              <a:gd name="T5" fmla="*/ 10 h 10"/>
              <a:gd name="T6" fmla="*/ 30 w 34"/>
              <a:gd name="T7" fmla="*/ 7 h 10"/>
              <a:gd name="T8" fmla="*/ 30 w 34"/>
              <a:gd name="T9" fmla="*/ 0 h 10"/>
            </a:gdLst>
            <a:ahLst/>
            <a:cxnLst>
              <a:cxn ang="0">
                <a:pos x="T0" y="T1"/>
              </a:cxn>
              <a:cxn ang="0">
                <a:pos x="T2" y="T3"/>
              </a:cxn>
              <a:cxn ang="0">
                <a:pos x="T4" y="T5"/>
              </a:cxn>
              <a:cxn ang="0">
                <a:pos x="T6" y="T7"/>
              </a:cxn>
              <a:cxn ang="0">
                <a:pos x="T8" y="T9"/>
              </a:cxn>
            </a:cxnLst>
            <a:rect l="0" t="0" r="r" b="b"/>
            <a:pathLst>
              <a:path w="34" h="10">
                <a:moveTo>
                  <a:pt x="30" y="0"/>
                </a:moveTo>
                <a:cubicBezTo>
                  <a:pt x="22" y="1"/>
                  <a:pt x="13" y="2"/>
                  <a:pt x="4" y="3"/>
                </a:cubicBezTo>
                <a:cubicBezTo>
                  <a:pt x="0" y="4"/>
                  <a:pt x="0" y="10"/>
                  <a:pt x="4" y="10"/>
                </a:cubicBezTo>
                <a:cubicBezTo>
                  <a:pt x="13" y="9"/>
                  <a:pt x="22" y="8"/>
                  <a:pt x="30" y="7"/>
                </a:cubicBezTo>
                <a:cubicBezTo>
                  <a:pt x="34" y="6"/>
                  <a:pt x="34" y="0"/>
                  <a:pt x="30" y="0"/>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9" name="Freeform 20"/>
          <p:cNvSpPr/>
          <p:nvPr>
            <p:custDataLst>
              <p:tags r:id="rId25"/>
            </p:custDataLst>
          </p:nvPr>
        </p:nvSpPr>
        <p:spPr bwMode="auto">
          <a:xfrm>
            <a:off x="1729761" y="1863838"/>
            <a:ext cx="29797" cy="6989"/>
          </a:xfrm>
          <a:custGeom>
            <a:avLst/>
            <a:gdLst>
              <a:gd name="T0" fmla="*/ 30 w 34"/>
              <a:gd name="T1" fmla="*/ 0 h 8"/>
              <a:gd name="T2" fmla="*/ 4 w 34"/>
              <a:gd name="T3" fmla="*/ 2 h 8"/>
              <a:gd name="T4" fmla="*/ 4 w 34"/>
              <a:gd name="T5" fmla="*/ 8 h 8"/>
              <a:gd name="T6" fmla="*/ 30 w 34"/>
              <a:gd name="T7" fmla="*/ 7 h 8"/>
              <a:gd name="T8" fmla="*/ 30 w 34"/>
              <a:gd name="T9" fmla="*/ 0 h 8"/>
            </a:gdLst>
            <a:ahLst/>
            <a:cxnLst>
              <a:cxn ang="0">
                <a:pos x="T0" y="T1"/>
              </a:cxn>
              <a:cxn ang="0">
                <a:pos x="T2" y="T3"/>
              </a:cxn>
              <a:cxn ang="0">
                <a:pos x="T4" y="T5"/>
              </a:cxn>
              <a:cxn ang="0">
                <a:pos x="T6" y="T7"/>
              </a:cxn>
              <a:cxn ang="0">
                <a:pos x="T8" y="T9"/>
              </a:cxn>
            </a:cxnLst>
            <a:rect l="0" t="0" r="r" b="b"/>
            <a:pathLst>
              <a:path w="34" h="8">
                <a:moveTo>
                  <a:pt x="30" y="0"/>
                </a:moveTo>
                <a:cubicBezTo>
                  <a:pt x="22" y="1"/>
                  <a:pt x="13" y="1"/>
                  <a:pt x="4" y="2"/>
                </a:cubicBezTo>
                <a:cubicBezTo>
                  <a:pt x="0" y="2"/>
                  <a:pt x="0" y="8"/>
                  <a:pt x="4" y="8"/>
                </a:cubicBezTo>
                <a:cubicBezTo>
                  <a:pt x="13" y="8"/>
                  <a:pt x="22" y="7"/>
                  <a:pt x="30" y="7"/>
                </a:cubicBezTo>
                <a:cubicBezTo>
                  <a:pt x="34" y="6"/>
                  <a:pt x="34" y="0"/>
                  <a:pt x="30" y="0"/>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40" name="文本框 75"/>
          <p:cNvSpPr txBox="1"/>
          <p:nvPr>
            <p:custDataLst>
              <p:tags r:id="rId26"/>
            </p:custDataLst>
          </p:nvPr>
        </p:nvSpPr>
        <p:spPr>
          <a:xfrm>
            <a:off x="398780" y="2064385"/>
            <a:ext cx="2611120" cy="2630170"/>
          </a:xfrm>
          <a:prstGeom prst="rect">
            <a:avLst/>
          </a:prstGeom>
          <a:noFill/>
        </p:spPr>
        <p:txBody>
          <a:bodyPr vert="horz" wrap="square" lIns="53816" tIns="0" rIns="0" bIns="0" rtlCol="0" anchor="t"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30000"/>
              </a:lnSpc>
              <a:spcBef>
                <a:spcPts val="0"/>
              </a:spcBef>
              <a:spcAft>
                <a:spcPts val="0"/>
              </a:spcAft>
              <a:buSzPct val="100000"/>
              <a:buNone/>
            </a:pPr>
            <a:r>
              <a:rPr lang="zh-CN" altLang="en-US" sz="2000"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人群密切接触，儿童通过接触被病毒污染的手、毛巾、手绢、牙杯、玩具、食具、奶具以及床上用品、内衣等引起感染。</a:t>
            </a:r>
            <a:endParaRPr lang="zh-CN" altLang="en-US" sz="2000"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cxnSp>
        <p:nvCxnSpPr>
          <p:cNvPr id="280" name="直接连接符 279"/>
          <p:cNvCxnSpPr/>
          <p:nvPr>
            <p:custDataLst>
              <p:tags r:id="rId27"/>
            </p:custDataLst>
          </p:nvPr>
        </p:nvCxnSpPr>
        <p:spPr>
          <a:xfrm>
            <a:off x="1704195" y="1428938"/>
            <a:ext cx="0" cy="215282"/>
          </a:xfrm>
          <a:prstGeom prst="line">
            <a:avLst/>
          </a:prstGeom>
          <a:ln w="9525" cap="flat" cmpd="sng" algn="ctr">
            <a:solidFill>
              <a:srgbClr val="000000">
                <a:alpha val="50196"/>
              </a:srgb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07" name="AutoShape 3"/>
          <p:cNvSpPr>
            <a:spLocks noChangeAspect="1" noChangeArrowheads="1" noTextEdit="1"/>
          </p:cNvSpPr>
          <p:nvPr>
            <p:custDataLst>
              <p:tags r:id="rId28"/>
            </p:custDataLst>
          </p:nvPr>
        </p:nvSpPr>
        <p:spPr bwMode="auto">
          <a:xfrm>
            <a:off x="4498507" y="1726262"/>
            <a:ext cx="258966" cy="2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08" name="Freeform 5"/>
          <p:cNvSpPr/>
          <p:nvPr>
            <p:custDataLst>
              <p:tags r:id="rId29"/>
            </p:custDataLst>
          </p:nvPr>
        </p:nvSpPr>
        <p:spPr bwMode="auto">
          <a:xfrm>
            <a:off x="4605184" y="1722583"/>
            <a:ext cx="75777" cy="136840"/>
          </a:xfrm>
          <a:custGeom>
            <a:avLst/>
            <a:gdLst>
              <a:gd name="T0" fmla="*/ 84 w 86"/>
              <a:gd name="T1" fmla="*/ 61 h 155"/>
              <a:gd name="T2" fmla="*/ 42 w 86"/>
              <a:gd name="T3" fmla="*/ 144 h 155"/>
              <a:gd name="T4" fmla="*/ 20 w 86"/>
              <a:gd name="T5" fmla="*/ 151 h 155"/>
              <a:gd name="T6" fmla="*/ 12 w 86"/>
              <a:gd name="T7" fmla="*/ 139 h 155"/>
              <a:gd name="T8" fmla="*/ 1 w 86"/>
              <a:gd name="T9" fmla="*/ 77 h 155"/>
              <a:gd name="T10" fmla="*/ 15 w 86"/>
              <a:gd name="T11" fmla="*/ 22 h 155"/>
              <a:gd name="T12" fmla="*/ 66 w 86"/>
              <a:gd name="T13" fmla="*/ 9 h 155"/>
              <a:gd name="T14" fmla="*/ 84 w 86"/>
              <a:gd name="T15" fmla="*/ 61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55">
                <a:moveTo>
                  <a:pt x="84" y="61"/>
                </a:moveTo>
                <a:cubicBezTo>
                  <a:pt x="81" y="93"/>
                  <a:pt x="66" y="123"/>
                  <a:pt x="42" y="144"/>
                </a:cubicBezTo>
                <a:cubicBezTo>
                  <a:pt x="36" y="150"/>
                  <a:pt x="27" y="155"/>
                  <a:pt x="20" y="151"/>
                </a:cubicBezTo>
                <a:cubicBezTo>
                  <a:pt x="16" y="149"/>
                  <a:pt x="14" y="144"/>
                  <a:pt x="12" y="139"/>
                </a:cubicBezTo>
                <a:cubicBezTo>
                  <a:pt x="6" y="119"/>
                  <a:pt x="1" y="98"/>
                  <a:pt x="1" y="77"/>
                </a:cubicBezTo>
                <a:cubicBezTo>
                  <a:pt x="0" y="58"/>
                  <a:pt x="3" y="38"/>
                  <a:pt x="15" y="22"/>
                </a:cubicBezTo>
                <a:cubicBezTo>
                  <a:pt x="26" y="7"/>
                  <a:pt x="49" y="0"/>
                  <a:pt x="66" y="9"/>
                </a:cubicBezTo>
                <a:cubicBezTo>
                  <a:pt x="82" y="19"/>
                  <a:pt x="86" y="42"/>
                  <a:pt x="84" y="6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solidFill>
                <a:schemeClr val="dk1"/>
              </a:solidFill>
              <a:latin typeface="微软雅黑" panose="020B0503020204020204" charset="-122"/>
              <a:ea typeface="微软雅黑" panose="020B0503020204020204" charset="-122"/>
            </a:endParaRPr>
          </a:p>
        </p:txBody>
      </p:sp>
      <p:sp>
        <p:nvSpPr>
          <p:cNvPr id="309" name="Freeform 6"/>
          <p:cNvSpPr/>
          <p:nvPr>
            <p:custDataLst>
              <p:tags r:id="rId30"/>
            </p:custDataLst>
          </p:nvPr>
        </p:nvSpPr>
        <p:spPr bwMode="auto">
          <a:xfrm>
            <a:off x="4624311" y="1817856"/>
            <a:ext cx="135736" cy="80926"/>
          </a:xfrm>
          <a:custGeom>
            <a:avLst/>
            <a:gdLst>
              <a:gd name="T0" fmla="*/ 108 w 154"/>
              <a:gd name="T1" fmla="*/ 85 h 92"/>
              <a:gd name="T2" fmla="*/ 16 w 154"/>
              <a:gd name="T3" fmla="*/ 73 h 92"/>
              <a:gd name="T4" fmla="*/ 2 w 154"/>
              <a:gd name="T5" fmla="*/ 54 h 92"/>
              <a:gd name="T6" fmla="*/ 11 w 154"/>
              <a:gd name="T7" fmla="*/ 43 h 92"/>
              <a:gd name="T8" fmla="*/ 65 w 154"/>
              <a:gd name="T9" fmla="*/ 11 h 92"/>
              <a:gd name="T10" fmla="*/ 121 w 154"/>
              <a:gd name="T11" fmla="*/ 6 h 92"/>
              <a:gd name="T12" fmla="*/ 151 w 154"/>
              <a:gd name="T13" fmla="*/ 50 h 92"/>
              <a:gd name="T14" fmla="*/ 108 w 154"/>
              <a:gd name="T15" fmla="*/ 85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92">
                <a:moveTo>
                  <a:pt x="108" y="85"/>
                </a:moveTo>
                <a:cubicBezTo>
                  <a:pt x="77" y="92"/>
                  <a:pt x="44" y="88"/>
                  <a:pt x="16" y="73"/>
                </a:cubicBezTo>
                <a:cubicBezTo>
                  <a:pt x="8" y="69"/>
                  <a:pt x="0" y="62"/>
                  <a:pt x="2" y="54"/>
                </a:cubicBezTo>
                <a:cubicBezTo>
                  <a:pt x="3" y="49"/>
                  <a:pt x="7" y="46"/>
                  <a:pt x="11" y="43"/>
                </a:cubicBezTo>
                <a:cubicBezTo>
                  <a:pt x="27" y="30"/>
                  <a:pt x="46" y="19"/>
                  <a:pt x="65" y="11"/>
                </a:cubicBezTo>
                <a:cubicBezTo>
                  <a:pt x="83" y="4"/>
                  <a:pt x="103" y="0"/>
                  <a:pt x="121" y="6"/>
                </a:cubicBezTo>
                <a:cubicBezTo>
                  <a:pt x="140" y="12"/>
                  <a:pt x="154" y="31"/>
                  <a:pt x="151" y="50"/>
                </a:cubicBezTo>
                <a:cubicBezTo>
                  <a:pt x="147" y="69"/>
                  <a:pt x="127" y="80"/>
                  <a:pt x="108" y="8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10" name="Freeform 7"/>
          <p:cNvSpPr/>
          <p:nvPr>
            <p:custDataLst>
              <p:tags r:id="rId31"/>
            </p:custDataLst>
          </p:nvPr>
        </p:nvSpPr>
        <p:spPr bwMode="auto">
          <a:xfrm>
            <a:off x="4611069" y="1875976"/>
            <a:ext cx="93434" cy="124333"/>
          </a:xfrm>
          <a:custGeom>
            <a:avLst/>
            <a:gdLst>
              <a:gd name="T0" fmla="*/ 27 w 106"/>
              <a:gd name="T1" fmla="*/ 111 h 141"/>
              <a:gd name="T2" fmla="*/ 3 w 106"/>
              <a:gd name="T3" fmla="*/ 20 h 141"/>
              <a:gd name="T4" fmla="*/ 15 w 106"/>
              <a:gd name="T5" fmla="*/ 1 h 141"/>
              <a:gd name="T6" fmla="*/ 29 w 106"/>
              <a:gd name="T7" fmla="*/ 5 h 141"/>
              <a:gd name="T8" fmla="*/ 79 w 106"/>
              <a:gd name="T9" fmla="*/ 43 h 141"/>
              <a:gd name="T10" fmla="*/ 105 w 106"/>
              <a:gd name="T11" fmla="*/ 93 h 141"/>
              <a:gd name="T12" fmla="*/ 75 w 106"/>
              <a:gd name="T13" fmla="*/ 137 h 141"/>
              <a:gd name="T14" fmla="*/ 27 w 106"/>
              <a:gd name="T15" fmla="*/ 111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41">
                <a:moveTo>
                  <a:pt x="27" y="111"/>
                </a:moveTo>
                <a:cubicBezTo>
                  <a:pt x="9" y="85"/>
                  <a:pt x="0" y="52"/>
                  <a:pt x="3" y="20"/>
                </a:cubicBezTo>
                <a:cubicBezTo>
                  <a:pt x="4" y="12"/>
                  <a:pt x="7" y="2"/>
                  <a:pt x="15" y="1"/>
                </a:cubicBezTo>
                <a:cubicBezTo>
                  <a:pt x="20" y="0"/>
                  <a:pt x="25" y="2"/>
                  <a:pt x="29" y="5"/>
                </a:cubicBezTo>
                <a:cubicBezTo>
                  <a:pt x="47" y="15"/>
                  <a:pt x="64" y="28"/>
                  <a:pt x="79" y="43"/>
                </a:cubicBezTo>
                <a:cubicBezTo>
                  <a:pt x="92" y="57"/>
                  <a:pt x="103" y="74"/>
                  <a:pt x="105" y="93"/>
                </a:cubicBezTo>
                <a:cubicBezTo>
                  <a:pt x="106" y="112"/>
                  <a:pt x="94" y="133"/>
                  <a:pt x="75" y="137"/>
                </a:cubicBezTo>
                <a:cubicBezTo>
                  <a:pt x="56" y="141"/>
                  <a:pt x="38" y="126"/>
                  <a:pt x="27" y="11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11" name="Freeform 8"/>
          <p:cNvSpPr/>
          <p:nvPr>
            <p:custDataLst>
              <p:tags r:id="rId32"/>
            </p:custDataLst>
          </p:nvPr>
        </p:nvSpPr>
        <p:spPr bwMode="auto">
          <a:xfrm>
            <a:off x="4518003" y="1867148"/>
            <a:ext cx="97480" cy="120655"/>
          </a:xfrm>
          <a:custGeom>
            <a:avLst/>
            <a:gdLst>
              <a:gd name="T0" fmla="*/ 14 w 111"/>
              <a:gd name="T1" fmla="*/ 66 h 137"/>
              <a:gd name="T2" fmla="*/ 85 w 111"/>
              <a:gd name="T3" fmla="*/ 4 h 137"/>
              <a:gd name="T4" fmla="*/ 108 w 111"/>
              <a:gd name="T5" fmla="*/ 7 h 137"/>
              <a:gd name="T6" fmla="*/ 110 w 111"/>
              <a:gd name="T7" fmla="*/ 21 h 137"/>
              <a:gd name="T8" fmla="*/ 98 w 111"/>
              <a:gd name="T9" fmla="*/ 83 h 137"/>
              <a:gd name="T10" fmla="*/ 64 w 111"/>
              <a:gd name="T11" fmla="*/ 128 h 137"/>
              <a:gd name="T12" fmla="*/ 12 w 111"/>
              <a:gd name="T13" fmla="*/ 121 h 137"/>
              <a:gd name="T14" fmla="*/ 14 w 111"/>
              <a:gd name="T15" fmla="*/ 66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37">
                <a:moveTo>
                  <a:pt x="14" y="66"/>
                </a:moveTo>
                <a:cubicBezTo>
                  <a:pt x="29" y="38"/>
                  <a:pt x="55" y="16"/>
                  <a:pt x="85" y="4"/>
                </a:cubicBezTo>
                <a:cubicBezTo>
                  <a:pt x="93" y="2"/>
                  <a:pt x="103" y="0"/>
                  <a:pt x="108" y="7"/>
                </a:cubicBezTo>
                <a:cubicBezTo>
                  <a:pt x="111" y="11"/>
                  <a:pt x="111" y="16"/>
                  <a:pt x="110" y="21"/>
                </a:cubicBezTo>
                <a:cubicBezTo>
                  <a:pt x="109" y="42"/>
                  <a:pt x="105" y="63"/>
                  <a:pt x="98" y="83"/>
                </a:cubicBezTo>
                <a:cubicBezTo>
                  <a:pt x="91" y="100"/>
                  <a:pt x="81" y="118"/>
                  <a:pt x="64" y="128"/>
                </a:cubicBezTo>
                <a:cubicBezTo>
                  <a:pt x="48" y="137"/>
                  <a:pt x="24" y="136"/>
                  <a:pt x="12" y="121"/>
                </a:cubicBezTo>
                <a:cubicBezTo>
                  <a:pt x="0" y="105"/>
                  <a:pt x="5" y="83"/>
                  <a:pt x="14" y="6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12" name="Freeform 9"/>
          <p:cNvSpPr/>
          <p:nvPr>
            <p:custDataLst>
              <p:tags r:id="rId33"/>
            </p:custDataLst>
          </p:nvPr>
        </p:nvSpPr>
        <p:spPr bwMode="auto">
          <a:xfrm>
            <a:off x="4494092" y="1795050"/>
            <a:ext cx="133897" cy="80191"/>
          </a:xfrm>
          <a:custGeom>
            <a:avLst/>
            <a:gdLst>
              <a:gd name="T0" fmla="*/ 66 w 152"/>
              <a:gd name="T1" fmla="*/ 4 h 91"/>
              <a:gd name="T2" fmla="*/ 143 w 152"/>
              <a:gd name="T3" fmla="*/ 57 h 91"/>
              <a:gd name="T4" fmla="*/ 147 w 152"/>
              <a:gd name="T5" fmla="*/ 80 h 91"/>
              <a:gd name="T6" fmla="*/ 134 w 152"/>
              <a:gd name="T7" fmla="*/ 86 h 91"/>
              <a:gd name="T8" fmla="*/ 71 w 152"/>
              <a:gd name="T9" fmla="*/ 89 h 91"/>
              <a:gd name="T10" fmla="*/ 19 w 152"/>
              <a:gd name="T11" fmla="*/ 68 h 91"/>
              <a:gd name="T12" fmla="*/ 12 w 152"/>
              <a:gd name="T13" fmla="*/ 16 h 91"/>
              <a:gd name="T14" fmla="*/ 66 w 152"/>
              <a:gd name="T15" fmla="*/ 4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91">
                <a:moveTo>
                  <a:pt x="66" y="4"/>
                </a:moveTo>
                <a:cubicBezTo>
                  <a:pt x="97" y="12"/>
                  <a:pt x="125" y="31"/>
                  <a:pt x="143" y="57"/>
                </a:cubicBezTo>
                <a:cubicBezTo>
                  <a:pt x="148" y="64"/>
                  <a:pt x="152" y="74"/>
                  <a:pt x="147" y="80"/>
                </a:cubicBezTo>
                <a:cubicBezTo>
                  <a:pt x="144" y="84"/>
                  <a:pt x="138" y="85"/>
                  <a:pt x="134" y="86"/>
                </a:cubicBezTo>
                <a:cubicBezTo>
                  <a:pt x="113" y="90"/>
                  <a:pt x="92" y="91"/>
                  <a:pt x="71" y="89"/>
                </a:cubicBezTo>
                <a:cubicBezTo>
                  <a:pt x="52" y="87"/>
                  <a:pt x="32" y="82"/>
                  <a:pt x="19" y="68"/>
                </a:cubicBezTo>
                <a:cubicBezTo>
                  <a:pt x="5" y="54"/>
                  <a:pt x="0" y="31"/>
                  <a:pt x="12" y="16"/>
                </a:cubicBezTo>
                <a:cubicBezTo>
                  <a:pt x="24" y="1"/>
                  <a:pt x="47" y="0"/>
                  <a:pt x="6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13" name="Freeform 10"/>
          <p:cNvSpPr/>
          <p:nvPr>
            <p:custDataLst>
              <p:tags r:id="rId34"/>
            </p:custDataLst>
          </p:nvPr>
        </p:nvSpPr>
        <p:spPr bwMode="auto">
          <a:xfrm>
            <a:off x="4587527" y="1841766"/>
            <a:ext cx="72098" cy="55545"/>
          </a:xfrm>
          <a:custGeom>
            <a:avLst/>
            <a:gdLst>
              <a:gd name="T0" fmla="*/ 41 w 82"/>
              <a:gd name="T1" fmla="*/ 0 h 63"/>
              <a:gd name="T2" fmla="*/ 41 w 82"/>
              <a:gd name="T3" fmla="*/ 63 h 63"/>
              <a:gd name="T4" fmla="*/ 41 w 82"/>
              <a:gd name="T5" fmla="*/ 0 h 63"/>
            </a:gdLst>
            <a:ahLst/>
            <a:cxnLst>
              <a:cxn ang="0">
                <a:pos x="T0" y="T1"/>
              </a:cxn>
              <a:cxn ang="0">
                <a:pos x="T2" y="T3"/>
              </a:cxn>
              <a:cxn ang="0">
                <a:pos x="T4" y="T5"/>
              </a:cxn>
            </a:cxnLst>
            <a:rect l="0" t="0" r="r" b="b"/>
            <a:pathLst>
              <a:path w="82" h="63">
                <a:moveTo>
                  <a:pt x="41" y="0"/>
                </a:moveTo>
                <a:cubicBezTo>
                  <a:pt x="0" y="0"/>
                  <a:pt x="0" y="63"/>
                  <a:pt x="41" y="63"/>
                </a:cubicBezTo>
                <a:cubicBezTo>
                  <a:pt x="82" y="63"/>
                  <a:pt x="82" y="0"/>
                  <a:pt x="41" y="0"/>
                </a:cubicBez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14" name="Freeform 11"/>
          <p:cNvSpPr/>
          <p:nvPr>
            <p:custDataLst>
              <p:tags r:id="rId35"/>
            </p:custDataLst>
          </p:nvPr>
        </p:nvSpPr>
        <p:spPr bwMode="auto">
          <a:xfrm>
            <a:off x="4625415" y="1795050"/>
            <a:ext cx="13979" cy="36785"/>
          </a:xfrm>
          <a:custGeom>
            <a:avLst/>
            <a:gdLst>
              <a:gd name="T0" fmla="*/ 9 w 16"/>
              <a:gd name="T1" fmla="*/ 4 h 42"/>
              <a:gd name="T2" fmla="*/ 1 w 16"/>
              <a:gd name="T3" fmla="*/ 36 h 42"/>
              <a:gd name="T4" fmla="*/ 7 w 16"/>
              <a:gd name="T5" fmla="*/ 38 h 42"/>
              <a:gd name="T6" fmla="*/ 15 w 16"/>
              <a:gd name="T7" fmla="*/ 6 h 42"/>
              <a:gd name="T8" fmla="*/ 9 w 16"/>
              <a:gd name="T9" fmla="*/ 4 h 42"/>
            </a:gdLst>
            <a:ahLst/>
            <a:cxnLst>
              <a:cxn ang="0">
                <a:pos x="T0" y="T1"/>
              </a:cxn>
              <a:cxn ang="0">
                <a:pos x="T2" y="T3"/>
              </a:cxn>
              <a:cxn ang="0">
                <a:pos x="T4" y="T5"/>
              </a:cxn>
              <a:cxn ang="0">
                <a:pos x="T6" y="T7"/>
              </a:cxn>
              <a:cxn ang="0">
                <a:pos x="T8" y="T9"/>
              </a:cxn>
            </a:cxnLst>
            <a:rect l="0" t="0" r="r" b="b"/>
            <a:pathLst>
              <a:path w="16" h="42">
                <a:moveTo>
                  <a:pt x="9" y="4"/>
                </a:moveTo>
                <a:cubicBezTo>
                  <a:pt x="7" y="15"/>
                  <a:pt x="4" y="25"/>
                  <a:pt x="1" y="36"/>
                </a:cubicBezTo>
                <a:cubicBezTo>
                  <a:pt x="0" y="40"/>
                  <a:pt x="6" y="42"/>
                  <a:pt x="7" y="38"/>
                </a:cubicBezTo>
                <a:cubicBezTo>
                  <a:pt x="10" y="27"/>
                  <a:pt x="13" y="17"/>
                  <a:pt x="15" y="6"/>
                </a:cubicBezTo>
                <a:cubicBezTo>
                  <a:pt x="16" y="2"/>
                  <a:pt x="10" y="0"/>
                  <a:pt x="9" y="4"/>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15" name="Freeform 12"/>
          <p:cNvSpPr/>
          <p:nvPr>
            <p:custDataLst>
              <p:tags r:id="rId36"/>
            </p:custDataLst>
          </p:nvPr>
        </p:nvSpPr>
        <p:spPr bwMode="auto">
          <a:xfrm>
            <a:off x="4632404" y="1803877"/>
            <a:ext cx="20231" cy="32370"/>
          </a:xfrm>
          <a:custGeom>
            <a:avLst/>
            <a:gdLst>
              <a:gd name="T0" fmla="*/ 16 w 23"/>
              <a:gd name="T1" fmla="*/ 4 h 37"/>
              <a:gd name="T2" fmla="*/ 2 w 23"/>
              <a:gd name="T3" fmla="*/ 30 h 37"/>
              <a:gd name="T4" fmla="*/ 8 w 23"/>
              <a:gd name="T5" fmla="*/ 33 h 37"/>
              <a:gd name="T6" fmla="*/ 21 w 23"/>
              <a:gd name="T7" fmla="*/ 7 h 37"/>
              <a:gd name="T8" fmla="*/ 16 w 23"/>
              <a:gd name="T9" fmla="*/ 4 h 37"/>
            </a:gdLst>
            <a:ahLst/>
            <a:cxnLst>
              <a:cxn ang="0">
                <a:pos x="T0" y="T1"/>
              </a:cxn>
              <a:cxn ang="0">
                <a:pos x="T2" y="T3"/>
              </a:cxn>
              <a:cxn ang="0">
                <a:pos x="T4" y="T5"/>
              </a:cxn>
              <a:cxn ang="0">
                <a:pos x="T6" y="T7"/>
              </a:cxn>
              <a:cxn ang="0">
                <a:pos x="T8" y="T9"/>
              </a:cxn>
            </a:cxnLst>
            <a:rect l="0" t="0" r="r" b="b"/>
            <a:pathLst>
              <a:path w="23" h="37">
                <a:moveTo>
                  <a:pt x="16" y="4"/>
                </a:moveTo>
                <a:cubicBezTo>
                  <a:pt x="11" y="13"/>
                  <a:pt x="7" y="21"/>
                  <a:pt x="2" y="30"/>
                </a:cubicBezTo>
                <a:cubicBezTo>
                  <a:pt x="0" y="34"/>
                  <a:pt x="6" y="37"/>
                  <a:pt x="8" y="33"/>
                </a:cubicBezTo>
                <a:cubicBezTo>
                  <a:pt x="12" y="25"/>
                  <a:pt x="17" y="16"/>
                  <a:pt x="21" y="7"/>
                </a:cubicBezTo>
                <a:cubicBezTo>
                  <a:pt x="23" y="4"/>
                  <a:pt x="18" y="0"/>
                  <a:pt x="16" y="4"/>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solidFill>
                <a:schemeClr val="dk1"/>
              </a:solidFill>
              <a:latin typeface="微软雅黑" panose="020B0503020204020204" charset="-122"/>
              <a:ea typeface="微软雅黑" panose="020B0503020204020204" charset="-122"/>
            </a:endParaRPr>
          </a:p>
        </p:txBody>
      </p:sp>
      <p:sp>
        <p:nvSpPr>
          <p:cNvPr id="316" name="Freeform 13"/>
          <p:cNvSpPr/>
          <p:nvPr>
            <p:custDataLst>
              <p:tags r:id="rId37"/>
            </p:custDataLst>
          </p:nvPr>
        </p:nvSpPr>
        <p:spPr bwMode="auto">
          <a:xfrm>
            <a:off x="4568030" y="1837352"/>
            <a:ext cx="29060" cy="18393"/>
          </a:xfrm>
          <a:custGeom>
            <a:avLst/>
            <a:gdLst>
              <a:gd name="T0" fmla="*/ 30 w 33"/>
              <a:gd name="T1" fmla="*/ 14 h 21"/>
              <a:gd name="T2" fmla="*/ 7 w 33"/>
              <a:gd name="T3" fmla="*/ 2 h 21"/>
              <a:gd name="T4" fmla="*/ 4 w 33"/>
              <a:gd name="T5" fmla="*/ 7 h 21"/>
              <a:gd name="T6" fmla="*/ 27 w 33"/>
              <a:gd name="T7" fmla="*/ 19 h 21"/>
              <a:gd name="T8" fmla="*/ 30 w 33"/>
              <a:gd name="T9" fmla="*/ 14 h 21"/>
            </a:gdLst>
            <a:ahLst/>
            <a:cxnLst>
              <a:cxn ang="0">
                <a:pos x="T0" y="T1"/>
              </a:cxn>
              <a:cxn ang="0">
                <a:pos x="T2" y="T3"/>
              </a:cxn>
              <a:cxn ang="0">
                <a:pos x="T4" y="T5"/>
              </a:cxn>
              <a:cxn ang="0">
                <a:pos x="T6" y="T7"/>
              </a:cxn>
              <a:cxn ang="0">
                <a:pos x="T8" y="T9"/>
              </a:cxn>
            </a:cxnLst>
            <a:rect l="0" t="0" r="r" b="b"/>
            <a:pathLst>
              <a:path w="33" h="21">
                <a:moveTo>
                  <a:pt x="30" y="14"/>
                </a:moveTo>
                <a:cubicBezTo>
                  <a:pt x="22" y="10"/>
                  <a:pt x="15" y="6"/>
                  <a:pt x="7" y="2"/>
                </a:cubicBezTo>
                <a:cubicBezTo>
                  <a:pt x="4" y="0"/>
                  <a:pt x="0" y="5"/>
                  <a:pt x="4" y="7"/>
                </a:cubicBezTo>
                <a:cubicBezTo>
                  <a:pt x="12" y="11"/>
                  <a:pt x="19" y="15"/>
                  <a:pt x="27" y="19"/>
                </a:cubicBezTo>
                <a:cubicBezTo>
                  <a:pt x="30" y="21"/>
                  <a:pt x="33" y="16"/>
                  <a:pt x="30" y="14"/>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solidFill>
                <a:schemeClr val="dk1"/>
              </a:solidFill>
              <a:latin typeface="微软雅黑" panose="020B0503020204020204" charset="-122"/>
              <a:ea typeface="微软雅黑" panose="020B0503020204020204" charset="-122"/>
            </a:endParaRPr>
          </a:p>
        </p:txBody>
      </p:sp>
      <p:sp>
        <p:nvSpPr>
          <p:cNvPr id="317" name="Freeform 14"/>
          <p:cNvSpPr/>
          <p:nvPr>
            <p:custDataLst>
              <p:tags r:id="rId38"/>
            </p:custDataLst>
          </p:nvPr>
        </p:nvSpPr>
        <p:spPr bwMode="auto">
          <a:xfrm>
            <a:off x="4565455" y="1852066"/>
            <a:ext cx="27221" cy="10668"/>
          </a:xfrm>
          <a:custGeom>
            <a:avLst/>
            <a:gdLst>
              <a:gd name="T0" fmla="*/ 27 w 31"/>
              <a:gd name="T1" fmla="*/ 5 h 12"/>
              <a:gd name="T2" fmla="*/ 6 w 31"/>
              <a:gd name="T3" fmla="*/ 1 h 12"/>
              <a:gd name="T4" fmla="*/ 4 w 31"/>
              <a:gd name="T5" fmla="*/ 7 h 12"/>
              <a:gd name="T6" fmla="*/ 26 w 31"/>
              <a:gd name="T7" fmla="*/ 11 h 12"/>
              <a:gd name="T8" fmla="*/ 27 w 31"/>
              <a:gd name="T9" fmla="*/ 5 h 12"/>
            </a:gdLst>
            <a:ahLst/>
            <a:cxnLst>
              <a:cxn ang="0">
                <a:pos x="T0" y="T1"/>
              </a:cxn>
              <a:cxn ang="0">
                <a:pos x="T2" y="T3"/>
              </a:cxn>
              <a:cxn ang="0">
                <a:pos x="T4" y="T5"/>
              </a:cxn>
              <a:cxn ang="0">
                <a:pos x="T6" y="T7"/>
              </a:cxn>
              <a:cxn ang="0">
                <a:pos x="T8" y="T9"/>
              </a:cxn>
            </a:cxnLst>
            <a:rect l="0" t="0" r="r" b="b"/>
            <a:pathLst>
              <a:path w="31" h="12">
                <a:moveTo>
                  <a:pt x="27" y="5"/>
                </a:moveTo>
                <a:cubicBezTo>
                  <a:pt x="20" y="4"/>
                  <a:pt x="13" y="2"/>
                  <a:pt x="6" y="1"/>
                </a:cubicBezTo>
                <a:cubicBezTo>
                  <a:pt x="2" y="0"/>
                  <a:pt x="0" y="6"/>
                  <a:pt x="4" y="7"/>
                </a:cubicBezTo>
                <a:cubicBezTo>
                  <a:pt x="11" y="8"/>
                  <a:pt x="19" y="10"/>
                  <a:pt x="26" y="11"/>
                </a:cubicBezTo>
                <a:cubicBezTo>
                  <a:pt x="30" y="12"/>
                  <a:pt x="31" y="6"/>
                  <a:pt x="27" y="5"/>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solidFill>
                <a:schemeClr val="dk1"/>
              </a:solidFill>
              <a:latin typeface="微软雅黑" panose="020B0503020204020204" charset="-122"/>
              <a:ea typeface="微软雅黑" panose="020B0503020204020204" charset="-122"/>
            </a:endParaRPr>
          </a:p>
        </p:txBody>
      </p:sp>
      <p:sp>
        <p:nvSpPr>
          <p:cNvPr id="318" name="Freeform 15"/>
          <p:cNvSpPr/>
          <p:nvPr>
            <p:custDataLst>
              <p:tags r:id="rId39"/>
            </p:custDataLst>
          </p:nvPr>
        </p:nvSpPr>
        <p:spPr bwMode="auto">
          <a:xfrm>
            <a:off x="4571709" y="1889219"/>
            <a:ext cx="22071" cy="28325"/>
          </a:xfrm>
          <a:custGeom>
            <a:avLst/>
            <a:gdLst>
              <a:gd name="T0" fmla="*/ 18 w 25"/>
              <a:gd name="T1" fmla="*/ 3 h 32"/>
              <a:gd name="T2" fmla="*/ 2 w 25"/>
              <a:gd name="T3" fmla="*/ 24 h 32"/>
              <a:gd name="T4" fmla="*/ 7 w 25"/>
              <a:gd name="T5" fmla="*/ 29 h 32"/>
              <a:gd name="T6" fmla="*/ 23 w 25"/>
              <a:gd name="T7" fmla="*/ 8 h 32"/>
              <a:gd name="T8" fmla="*/ 18 w 25"/>
              <a:gd name="T9" fmla="*/ 3 h 32"/>
            </a:gdLst>
            <a:ahLst/>
            <a:cxnLst>
              <a:cxn ang="0">
                <a:pos x="T0" y="T1"/>
              </a:cxn>
              <a:cxn ang="0">
                <a:pos x="T2" y="T3"/>
              </a:cxn>
              <a:cxn ang="0">
                <a:pos x="T4" y="T5"/>
              </a:cxn>
              <a:cxn ang="0">
                <a:pos x="T6" y="T7"/>
              </a:cxn>
              <a:cxn ang="0">
                <a:pos x="T8" y="T9"/>
              </a:cxn>
            </a:cxnLst>
            <a:rect l="0" t="0" r="r" b="b"/>
            <a:pathLst>
              <a:path w="25" h="32">
                <a:moveTo>
                  <a:pt x="18" y="3"/>
                </a:moveTo>
                <a:cubicBezTo>
                  <a:pt x="13" y="10"/>
                  <a:pt x="8" y="17"/>
                  <a:pt x="2" y="24"/>
                </a:cubicBezTo>
                <a:cubicBezTo>
                  <a:pt x="0" y="27"/>
                  <a:pt x="4" y="32"/>
                  <a:pt x="7" y="29"/>
                </a:cubicBezTo>
                <a:cubicBezTo>
                  <a:pt x="12" y="22"/>
                  <a:pt x="17" y="15"/>
                  <a:pt x="23" y="8"/>
                </a:cubicBezTo>
                <a:cubicBezTo>
                  <a:pt x="25" y="5"/>
                  <a:pt x="21" y="0"/>
                  <a:pt x="18" y="3"/>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solidFill>
                <a:schemeClr val="dk1"/>
              </a:solidFill>
              <a:latin typeface="微软雅黑" panose="020B0503020204020204" charset="-122"/>
              <a:ea typeface="微软雅黑" panose="020B0503020204020204" charset="-122"/>
            </a:endParaRPr>
          </a:p>
        </p:txBody>
      </p:sp>
      <p:sp>
        <p:nvSpPr>
          <p:cNvPr id="319" name="Freeform 16"/>
          <p:cNvSpPr/>
          <p:nvPr>
            <p:custDataLst>
              <p:tags r:id="rId40"/>
            </p:custDataLst>
          </p:nvPr>
        </p:nvSpPr>
        <p:spPr bwMode="auto">
          <a:xfrm>
            <a:off x="4582009" y="1898783"/>
            <a:ext cx="18760" cy="29060"/>
          </a:xfrm>
          <a:custGeom>
            <a:avLst/>
            <a:gdLst>
              <a:gd name="T0" fmla="*/ 14 w 21"/>
              <a:gd name="T1" fmla="*/ 3 h 33"/>
              <a:gd name="T2" fmla="*/ 2 w 21"/>
              <a:gd name="T3" fmla="*/ 26 h 33"/>
              <a:gd name="T4" fmla="*/ 7 w 21"/>
              <a:gd name="T5" fmla="*/ 30 h 33"/>
              <a:gd name="T6" fmla="*/ 19 w 21"/>
              <a:gd name="T7" fmla="*/ 7 h 33"/>
              <a:gd name="T8" fmla="*/ 14 w 21"/>
              <a:gd name="T9" fmla="*/ 3 h 33"/>
            </a:gdLst>
            <a:ahLst/>
            <a:cxnLst>
              <a:cxn ang="0">
                <a:pos x="T0" y="T1"/>
              </a:cxn>
              <a:cxn ang="0">
                <a:pos x="T2" y="T3"/>
              </a:cxn>
              <a:cxn ang="0">
                <a:pos x="T4" y="T5"/>
              </a:cxn>
              <a:cxn ang="0">
                <a:pos x="T6" y="T7"/>
              </a:cxn>
              <a:cxn ang="0">
                <a:pos x="T8" y="T9"/>
              </a:cxn>
            </a:cxnLst>
            <a:rect l="0" t="0" r="r" b="b"/>
            <a:pathLst>
              <a:path w="21" h="33">
                <a:moveTo>
                  <a:pt x="14" y="3"/>
                </a:moveTo>
                <a:cubicBezTo>
                  <a:pt x="10" y="11"/>
                  <a:pt x="6" y="19"/>
                  <a:pt x="2" y="26"/>
                </a:cubicBezTo>
                <a:cubicBezTo>
                  <a:pt x="0" y="30"/>
                  <a:pt x="5" y="33"/>
                  <a:pt x="7" y="30"/>
                </a:cubicBezTo>
                <a:cubicBezTo>
                  <a:pt x="11" y="22"/>
                  <a:pt x="15" y="14"/>
                  <a:pt x="19" y="7"/>
                </a:cubicBezTo>
                <a:cubicBezTo>
                  <a:pt x="21" y="3"/>
                  <a:pt x="16" y="0"/>
                  <a:pt x="14" y="3"/>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solidFill>
                <a:schemeClr val="dk1"/>
              </a:solidFill>
              <a:latin typeface="微软雅黑" panose="020B0503020204020204" charset="-122"/>
              <a:ea typeface="微软雅黑" panose="020B0503020204020204" charset="-122"/>
            </a:endParaRPr>
          </a:p>
        </p:txBody>
      </p:sp>
      <p:sp>
        <p:nvSpPr>
          <p:cNvPr id="320" name="Freeform 17"/>
          <p:cNvSpPr/>
          <p:nvPr>
            <p:custDataLst>
              <p:tags r:id="rId41"/>
            </p:custDataLst>
          </p:nvPr>
        </p:nvSpPr>
        <p:spPr bwMode="auto">
          <a:xfrm>
            <a:off x="4629829" y="1904301"/>
            <a:ext cx="17657" cy="27956"/>
          </a:xfrm>
          <a:custGeom>
            <a:avLst/>
            <a:gdLst>
              <a:gd name="T0" fmla="*/ 18 w 20"/>
              <a:gd name="T1" fmla="*/ 26 h 32"/>
              <a:gd name="T2" fmla="*/ 8 w 20"/>
              <a:gd name="T3" fmla="*/ 5 h 32"/>
              <a:gd name="T4" fmla="*/ 7 w 20"/>
              <a:gd name="T5" fmla="*/ 3 h 32"/>
              <a:gd name="T6" fmla="*/ 7 w 20"/>
              <a:gd name="T7" fmla="*/ 2 h 32"/>
              <a:gd name="T8" fmla="*/ 2 w 20"/>
              <a:gd name="T9" fmla="*/ 6 h 32"/>
              <a:gd name="T10" fmla="*/ 13 w 20"/>
              <a:gd name="T11" fmla="*/ 29 h 32"/>
              <a:gd name="T12" fmla="*/ 18 w 20"/>
              <a:gd name="T13" fmla="*/ 26 h 32"/>
            </a:gdLst>
            <a:ahLst/>
            <a:cxnLst>
              <a:cxn ang="0">
                <a:pos x="T0" y="T1"/>
              </a:cxn>
              <a:cxn ang="0">
                <a:pos x="T2" y="T3"/>
              </a:cxn>
              <a:cxn ang="0">
                <a:pos x="T4" y="T5"/>
              </a:cxn>
              <a:cxn ang="0">
                <a:pos x="T6" y="T7"/>
              </a:cxn>
              <a:cxn ang="0">
                <a:pos x="T8" y="T9"/>
              </a:cxn>
              <a:cxn ang="0">
                <a:pos x="T10" y="T11"/>
              </a:cxn>
              <a:cxn ang="0">
                <a:pos x="T12" y="T13"/>
              </a:cxn>
            </a:cxnLst>
            <a:rect l="0" t="0" r="r" b="b"/>
            <a:pathLst>
              <a:path w="20" h="32">
                <a:moveTo>
                  <a:pt x="18" y="26"/>
                </a:moveTo>
                <a:cubicBezTo>
                  <a:pt x="15" y="19"/>
                  <a:pt x="11" y="12"/>
                  <a:pt x="8" y="5"/>
                </a:cubicBezTo>
                <a:cubicBezTo>
                  <a:pt x="8" y="4"/>
                  <a:pt x="8" y="3"/>
                  <a:pt x="7" y="3"/>
                </a:cubicBezTo>
                <a:cubicBezTo>
                  <a:pt x="7" y="2"/>
                  <a:pt x="7" y="2"/>
                  <a:pt x="7" y="2"/>
                </a:cubicBezTo>
                <a:cubicBezTo>
                  <a:pt x="4" y="0"/>
                  <a:pt x="0" y="3"/>
                  <a:pt x="2" y="6"/>
                </a:cubicBezTo>
                <a:cubicBezTo>
                  <a:pt x="5" y="14"/>
                  <a:pt x="9" y="21"/>
                  <a:pt x="13" y="29"/>
                </a:cubicBezTo>
                <a:cubicBezTo>
                  <a:pt x="14" y="32"/>
                  <a:pt x="20" y="29"/>
                  <a:pt x="18" y="26"/>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21" name="Freeform 18"/>
          <p:cNvSpPr/>
          <p:nvPr>
            <p:custDataLst>
              <p:tags r:id="rId42"/>
            </p:custDataLst>
          </p:nvPr>
        </p:nvSpPr>
        <p:spPr bwMode="auto">
          <a:xfrm>
            <a:off x="4638657" y="1900623"/>
            <a:ext cx="16554" cy="25750"/>
          </a:xfrm>
          <a:custGeom>
            <a:avLst/>
            <a:gdLst>
              <a:gd name="T0" fmla="*/ 17 w 19"/>
              <a:gd name="T1" fmla="*/ 22 h 29"/>
              <a:gd name="T2" fmla="*/ 7 w 19"/>
              <a:gd name="T3" fmla="*/ 4 h 29"/>
              <a:gd name="T4" fmla="*/ 2 w 19"/>
              <a:gd name="T5" fmla="*/ 7 h 29"/>
              <a:gd name="T6" fmla="*/ 12 w 19"/>
              <a:gd name="T7" fmla="*/ 25 h 29"/>
              <a:gd name="T8" fmla="*/ 17 w 19"/>
              <a:gd name="T9" fmla="*/ 22 h 29"/>
            </a:gdLst>
            <a:ahLst/>
            <a:cxnLst>
              <a:cxn ang="0">
                <a:pos x="T0" y="T1"/>
              </a:cxn>
              <a:cxn ang="0">
                <a:pos x="T2" y="T3"/>
              </a:cxn>
              <a:cxn ang="0">
                <a:pos x="T4" y="T5"/>
              </a:cxn>
              <a:cxn ang="0">
                <a:pos x="T6" y="T7"/>
              </a:cxn>
              <a:cxn ang="0">
                <a:pos x="T8" y="T9"/>
              </a:cxn>
            </a:cxnLst>
            <a:rect l="0" t="0" r="r" b="b"/>
            <a:pathLst>
              <a:path w="19" h="29">
                <a:moveTo>
                  <a:pt x="17" y="22"/>
                </a:moveTo>
                <a:cubicBezTo>
                  <a:pt x="14" y="16"/>
                  <a:pt x="10" y="10"/>
                  <a:pt x="7" y="4"/>
                </a:cubicBezTo>
                <a:cubicBezTo>
                  <a:pt x="5" y="0"/>
                  <a:pt x="0" y="4"/>
                  <a:pt x="2" y="7"/>
                </a:cubicBezTo>
                <a:cubicBezTo>
                  <a:pt x="12" y="25"/>
                  <a:pt x="12" y="25"/>
                  <a:pt x="12" y="25"/>
                </a:cubicBezTo>
                <a:cubicBezTo>
                  <a:pt x="14" y="29"/>
                  <a:pt x="19" y="26"/>
                  <a:pt x="17" y="22"/>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solidFill>
                <a:schemeClr val="dk1"/>
              </a:solidFill>
              <a:latin typeface="微软雅黑" panose="020B0503020204020204" charset="-122"/>
              <a:ea typeface="微软雅黑" panose="020B0503020204020204" charset="-122"/>
            </a:endParaRPr>
          </a:p>
        </p:txBody>
      </p:sp>
      <p:sp>
        <p:nvSpPr>
          <p:cNvPr id="322" name="Freeform 19"/>
          <p:cNvSpPr/>
          <p:nvPr>
            <p:custDataLst>
              <p:tags r:id="rId43"/>
            </p:custDataLst>
          </p:nvPr>
        </p:nvSpPr>
        <p:spPr bwMode="auto">
          <a:xfrm>
            <a:off x="4655210" y="1849491"/>
            <a:ext cx="30164" cy="8829"/>
          </a:xfrm>
          <a:custGeom>
            <a:avLst/>
            <a:gdLst>
              <a:gd name="T0" fmla="*/ 30 w 34"/>
              <a:gd name="T1" fmla="*/ 0 h 10"/>
              <a:gd name="T2" fmla="*/ 4 w 34"/>
              <a:gd name="T3" fmla="*/ 3 h 10"/>
              <a:gd name="T4" fmla="*/ 4 w 34"/>
              <a:gd name="T5" fmla="*/ 10 h 10"/>
              <a:gd name="T6" fmla="*/ 30 w 34"/>
              <a:gd name="T7" fmla="*/ 7 h 10"/>
              <a:gd name="T8" fmla="*/ 30 w 34"/>
              <a:gd name="T9" fmla="*/ 0 h 10"/>
            </a:gdLst>
            <a:ahLst/>
            <a:cxnLst>
              <a:cxn ang="0">
                <a:pos x="T0" y="T1"/>
              </a:cxn>
              <a:cxn ang="0">
                <a:pos x="T2" y="T3"/>
              </a:cxn>
              <a:cxn ang="0">
                <a:pos x="T4" y="T5"/>
              </a:cxn>
              <a:cxn ang="0">
                <a:pos x="T6" y="T7"/>
              </a:cxn>
              <a:cxn ang="0">
                <a:pos x="T8" y="T9"/>
              </a:cxn>
            </a:cxnLst>
            <a:rect l="0" t="0" r="r" b="b"/>
            <a:pathLst>
              <a:path w="34" h="10">
                <a:moveTo>
                  <a:pt x="30" y="0"/>
                </a:moveTo>
                <a:cubicBezTo>
                  <a:pt x="22" y="1"/>
                  <a:pt x="13" y="2"/>
                  <a:pt x="4" y="3"/>
                </a:cubicBezTo>
                <a:cubicBezTo>
                  <a:pt x="0" y="4"/>
                  <a:pt x="0" y="10"/>
                  <a:pt x="4" y="10"/>
                </a:cubicBezTo>
                <a:cubicBezTo>
                  <a:pt x="13" y="9"/>
                  <a:pt x="22" y="8"/>
                  <a:pt x="30" y="7"/>
                </a:cubicBezTo>
                <a:cubicBezTo>
                  <a:pt x="34" y="6"/>
                  <a:pt x="34" y="0"/>
                  <a:pt x="30" y="0"/>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23" name="Freeform 20"/>
          <p:cNvSpPr/>
          <p:nvPr>
            <p:custDataLst>
              <p:tags r:id="rId44"/>
            </p:custDataLst>
          </p:nvPr>
        </p:nvSpPr>
        <p:spPr bwMode="auto">
          <a:xfrm>
            <a:off x="4652636" y="1863838"/>
            <a:ext cx="29797" cy="6989"/>
          </a:xfrm>
          <a:custGeom>
            <a:avLst/>
            <a:gdLst>
              <a:gd name="T0" fmla="*/ 30 w 34"/>
              <a:gd name="T1" fmla="*/ 0 h 8"/>
              <a:gd name="T2" fmla="*/ 4 w 34"/>
              <a:gd name="T3" fmla="*/ 2 h 8"/>
              <a:gd name="T4" fmla="*/ 4 w 34"/>
              <a:gd name="T5" fmla="*/ 8 h 8"/>
              <a:gd name="T6" fmla="*/ 30 w 34"/>
              <a:gd name="T7" fmla="*/ 7 h 8"/>
              <a:gd name="T8" fmla="*/ 30 w 34"/>
              <a:gd name="T9" fmla="*/ 0 h 8"/>
            </a:gdLst>
            <a:ahLst/>
            <a:cxnLst>
              <a:cxn ang="0">
                <a:pos x="T0" y="T1"/>
              </a:cxn>
              <a:cxn ang="0">
                <a:pos x="T2" y="T3"/>
              </a:cxn>
              <a:cxn ang="0">
                <a:pos x="T4" y="T5"/>
              </a:cxn>
              <a:cxn ang="0">
                <a:pos x="T6" y="T7"/>
              </a:cxn>
              <a:cxn ang="0">
                <a:pos x="T8" y="T9"/>
              </a:cxn>
            </a:cxnLst>
            <a:rect l="0" t="0" r="r" b="b"/>
            <a:pathLst>
              <a:path w="34" h="8">
                <a:moveTo>
                  <a:pt x="30" y="0"/>
                </a:moveTo>
                <a:cubicBezTo>
                  <a:pt x="22" y="1"/>
                  <a:pt x="13" y="1"/>
                  <a:pt x="4" y="2"/>
                </a:cubicBezTo>
                <a:cubicBezTo>
                  <a:pt x="0" y="2"/>
                  <a:pt x="0" y="8"/>
                  <a:pt x="4" y="8"/>
                </a:cubicBezTo>
                <a:cubicBezTo>
                  <a:pt x="13" y="8"/>
                  <a:pt x="22" y="7"/>
                  <a:pt x="30" y="7"/>
                </a:cubicBezTo>
                <a:cubicBezTo>
                  <a:pt x="34" y="6"/>
                  <a:pt x="34" y="0"/>
                  <a:pt x="30" y="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cxnSp>
        <p:nvCxnSpPr>
          <p:cNvPr id="306" name="直接连接符 305"/>
          <p:cNvCxnSpPr/>
          <p:nvPr>
            <p:custDataLst>
              <p:tags r:id="rId45"/>
            </p:custDataLst>
          </p:nvPr>
        </p:nvCxnSpPr>
        <p:spPr>
          <a:xfrm>
            <a:off x="4627990" y="1428938"/>
            <a:ext cx="0" cy="215282"/>
          </a:xfrm>
          <a:prstGeom prst="line">
            <a:avLst/>
          </a:prstGeom>
          <a:ln w="9525" cap="flat" cmpd="sng" algn="ctr">
            <a:solidFill>
              <a:srgbClr val="000000">
                <a:alpha val="50196"/>
              </a:srgb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5" name="文本框 75"/>
          <p:cNvSpPr txBox="1"/>
          <p:nvPr>
            <p:custDataLst>
              <p:tags r:id="rId46"/>
            </p:custDataLst>
          </p:nvPr>
        </p:nvSpPr>
        <p:spPr>
          <a:xfrm>
            <a:off x="3255010" y="2125980"/>
            <a:ext cx="2611120" cy="2407285"/>
          </a:xfrm>
          <a:prstGeom prst="rect">
            <a:avLst/>
          </a:prstGeom>
          <a:noFill/>
        </p:spPr>
        <p:txBody>
          <a:bodyPr vert="horz" wrap="square" lIns="53816" tIns="0" rIns="0" bIns="0" rtlCol="0" anchor="t" anchorCtr="0">
            <a:normAutofit/>
            <a:scene3d>
              <a:camera prst="orthographicFront"/>
              <a:lightRig rig="threePt" dir="t"/>
            </a:scene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30000"/>
              </a:lnSpc>
              <a:spcBef>
                <a:spcPts val="0"/>
              </a:spcBef>
              <a:spcAft>
                <a:spcPts val="0"/>
              </a:spcAft>
              <a:buSzPct val="100000"/>
              <a:buNone/>
            </a:pPr>
            <a:r>
              <a:rPr lang="zh-CN" altLang="en-US" sz="2000"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患者咽喉分泌物及唾液中的病毒可通过空气（飞沫）传播，故与生病的患儿近距离接触可造成感染。</a:t>
            </a:r>
            <a:endParaRPr lang="zh-CN" altLang="en-US" sz="2000"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328" name="AutoShape 3"/>
          <p:cNvSpPr>
            <a:spLocks noChangeAspect="1" noChangeArrowheads="1" noTextEdit="1"/>
          </p:cNvSpPr>
          <p:nvPr>
            <p:custDataLst>
              <p:tags r:id="rId47"/>
            </p:custDataLst>
          </p:nvPr>
        </p:nvSpPr>
        <p:spPr bwMode="auto">
          <a:xfrm>
            <a:off x="7422301" y="1726262"/>
            <a:ext cx="258966" cy="2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29" name="Freeform 5"/>
          <p:cNvSpPr/>
          <p:nvPr>
            <p:custDataLst>
              <p:tags r:id="rId48"/>
            </p:custDataLst>
          </p:nvPr>
        </p:nvSpPr>
        <p:spPr bwMode="auto">
          <a:xfrm>
            <a:off x="7528978" y="1722583"/>
            <a:ext cx="75777" cy="136840"/>
          </a:xfrm>
          <a:custGeom>
            <a:avLst/>
            <a:gdLst>
              <a:gd name="T0" fmla="*/ 84 w 86"/>
              <a:gd name="T1" fmla="*/ 61 h 155"/>
              <a:gd name="T2" fmla="*/ 42 w 86"/>
              <a:gd name="T3" fmla="*/ 144 h 155"/>
              <a:gd name="T4" fmla="*/ 20 w 86"/>
              <a:gd name="T5" fmla="*/ 151 h 155"/>
              <a:gd name="T6" fmla="*/ 12 w 86"/>
              <a:gd name="T7" fmla="*/ 139 h 155"/>
              <a:gd name="T8" fmla="*/ 1 w 86"/>
              <a:gd name="T9" fmla="*/ 77 h 155"/>
              <a:gd name="T10" fmla="*/ 15 w 86"/>
              <a:gd name="T11" fmla="*/ 22 h 155"/>
              <a:gd name="T12" fmla="*/ 66 w 86"/>
              <a:gd name="T13" fmla="*/ 9 h 155"/>
              <a:gd name="T14" fmla="*/ 84 w 86"/>
              <a:gd name="T15" fmla="*/ 61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55">
                <a:moveTo>
                  <a:pt x="84" y="61"/>
                </a:moveTo>
                <a:cubicBezTo>
                  <a:pt x="81" y="93"/>
                  <a:pt x="66" y="123"/>
                  <a:pt x="42" y="144"/>
                </a:cubicBezTo>
                <a:cubicBezTo>
                  <a:pt x="36" y="150"/>
                  <a:pt x="27" y="155"/>
                  <a:pt x="20" y="151"/>
                </a:cubicBezTo>
                <a:cubicBezTo>
                  <a:pt x="16" y="149"/>
                  <a:pt x="14" y="144"/>
                  <a:pt x="12" y="139"/>
                </a:cubicBezTo>
                <a:cubicBezTo>
                  <a:pt x="6" y="119"/>
                  <a:pt x="1" y="98"/>
                  <a:pt x="1" y="77"/>
                </a:cubicBezTo>
                <a:cubicBezTo>
                  <a:pt x="0" y="58"/>
                  <a:pt x="3" y="38"/>
                  <a:pt x="15" y="22"/>
                </a:cubicBezTo>
                <a:cubicBezTo>
                  <a:pt x="26" y="7"/>
                  <a:pt x="49" y="0"/>
                  <a:pt x="66" y="9"/>
                </a:cubicBezTo>
                <a:cubicBezTo>
                  <a:pt x="82" y="19"/>
                  <a:pt x="86" y="42"/>
                  <a:pt x="84" y="6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solidFill>
                <a:schemeClr val="dk1"/>
              </a:solidFill>
              <a:latin typeface="微软雅黑" panose="020B0503020204020204" charset="-122"/>
              <a:ea typeface="微软雅黑" panose="020B0503020204020204" charset="-122"/>
            </a:endParaRPr>
          </a:p>
        </p:txBody>
      </p:sp>
      <p:sp>
        <p:nvSpPr>
          <p:cNvPr id="330" name="Freeform 6"/>
          <p:cNvSpPr/>
          <p:nvPr>
            <p:custDataLst>
              <p:tags r:id="rId49"/>
            </p:custDataLst>
          </p:nvPr>
        </p:nvSpPr>
        <p:spPr bwMode="auto">
          <a:xfrm>
            <a:off x="7548106" y="1817856"/>
            <a:ext cx="135736" cy="80926"/>
          </a:xfrm>
          <a:custGeom>
            <a:avLst/>
            <a:gdLst>
              <a:gd name="T0" fmla="*/ 108 w 154"/>
              <a:gd name="T1" fmla="*/ 85 h 92"/>
              <a:gd name="T2" fmla="*/ 16 w 154"/>
              <a:gd name="T3" fmla="*/ 73 h 92"/>
              <a:gd name="T4" fmla="*/ 2 w 154"/>
              <a:gd name="T5" fmla="*/ 54 h 92"/>
              <a:gd name="T6" fmla="*/ 11 w 154"/>
              <a:gd name="T7" fmla="*/ 43 h 92"/>
              <a:gd name="T8" fmla="*/ 65 w 154"/>
              <a:gd name="T9" fmla="*/ 11 h 92"/>
              <a:gd name="T10" fmla="*/ 121 w 154"/>
              <a:gd name="T11" fmla="*/ 6 h 92"/>
              <a:gd name="T12" fmla="*/ 151 w 154"/>
              <a:gd name="T13" fmla="*/ 50 h 92"/>
              <a:gd name="T14" fmla="*/ 108 w 154"/>
              <a:gd name="T15" fmla="*/ 85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92">
                <a:moveTo>
                  <a:pt x="108" y="85"/>
                </a:moveTo>
                <a:cubicBezTo>
                  <a:pt x="77" y="92"/>
                  <a:pt x="44" y="88"/>
                  <a:pt x="16" y="73"/>
                </a:cubicBezTo>
                <a:cubicBezTo>
                  <a:pt x="8" y="69"/>
                  <a:pt x="0" y="62"/>
                  <a:pt x="2" y="54"/>
                </a:cubicBezTo>
                <a:cubicBezTo>
                  <a:pt x="3" y="49"/>
                  <a:pt x="7" y="46"/>
                  <a:pt x="11" y="43"/>
                </a:cubicBezTo>
                <a:cubicBezTo>
                  <a:pt x="27" y="30"/>
                  <a:pt x="46" y="19"/>
                  <a:pt x="65" y="11"/>
                </a:cubicBezTo>
                <a:cubicBezTo>
                  <a:pt x="83" y="4"/>
                  <a:pt x="103" y="0"/>
                  <a:pt x="121" y="6"/>
                </a:cubicBezTo>
                <a:cubicBezTo>
                  <a:pt x="140" y="12"/>
                  <a:pt x="154" y="31"/>
                  <a:pt x="151" y="50"/>
                </a:cubicBezTo>
                <a:cubicBezTo>
                  <a:pt x="147" y="69"/>
                  <a:pt x="127" y="80"/>
                  <a:pt x="108" y="8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solidFill>
                <a:schemeClr val="dk1"/>
              </a:solidFill>
              <a:latin typeface="微软雅黑" panose="020B0503020204020204" charset="-122"/>
              <a:ea typeface="微软雅黑" panose="020B0503020204020204" charset="-122"/>
            </a:endParaRPr>
          </a:p>
        </p:txBody>
      </p:sp>
      <p:sp>
        <p:nvSpPr>
          <p:cNvPr id="331" name="Freeform 7"/>
          <p:cNvSpPr/>
          <p:nvPr>
            <p:custDataLst>
              <p:tags r:id="rId50"/>
            </p:custDataLst>
          </p:nvPr>
        </p:nvSpPr>
        <p:spPr bwMode="auto">
          <a:xfrm>
            <a:off x="7534863" y="1875976"/>
            <a:ext cx="93434" cy="124333"/>
          </a:xfrm>
          <a:custGeom>
            <a:avLst/>
            <a:gdLst>
              <a:gd name="T0" fmla="*/ 27 w 106"/>
              <a:gd name="T1" fmla="*/ 111 h 141"/>
              <a:gd name="T2" fmla="*/ 3 w 106"/>
              <a:gd name="T3" fmla="*/ 20 h 141"/>
              <a:gd name="T4" fmla="*/ 15 w 106"/>
              <a:gd name="T5" fmla="*/ 1 h 141"/>
              <a:gd name="T6" fmla="*/ 29 w 106"/>
              <a:gd name="T7" fmla="*/ 5 h 141"/>
              <a:gd name="T8" fmla="*/ 79 w 106"/>
              <a:gd name="T9" fmla="*/ 43 h 141"/>
              <a:gd name="T10" fmla="*/ 105 w 106"/>
              <a:gd name="T11" fmla="*/ 93 h 141"/>
              <a:gd name="T12" fmla="*/ 75 w 106"/>
              <a:gd name="T13" fmla="*/ 137 h 141"/>
              <a:gd name="T14" fmla="*/ 27 w 106"/>
              <a:gd name="T15" fmla="*/ 111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41">
                <a:moveTo>
                  <a:pt x="27" y="111"/>
                </a:moveTo>
                <a:cubicBezTo>
                  <a:pt x="9" y="85"/>
                  <a:pt x="0" y="52"/>
                  <a:pt x="3" y="20"/>
                </a:cubicBezTo>
                <a:cubicBezTo>
                  <a:pt x="4" y="12"/>
                  <a:pt x="7" y="2"/>
                  <a:pt x="15" y="1"/>
                </a:cubicBezTo>
                <a:cubicBezTo>
                  <a:pt x="20" y="0"/>
                  <a:pt x="25" y="2"/>
                  <a:pt x="29" y="5"/>
                </a:cubicBezTo>
                <a:cubicBezTo>
                  <a:pt x="47" y="15"/>
                  <a:pt x="64" y="28"/>
                  <a:pt x="79" y="43"/>
                </a:cubicBezTo>
                <a:cubicBezTo>
                  <a:pt x="92" y="57"/>
                  <a:pt x="103" y="74"/>
                  <a:pt x="105" y="93"/>
                </a:cubicBezTo>
                <a:cubicBezTo>
                  <a:pt x="106" y="112"/>
                  <a:pt x="94" y="133"/>
                  <a:pt x="75" y="137"/>
                </a:cubicBezTo>
                <a:cubicBezTo>
                  <a:pt x="56" y="141"/>
                  <a:pt x="38" y="126"/>
                  <a:pt x="27" y="11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32" name="Freeform 8"/>
          <p:cNvSpPr/>
          <p:nvPr>
            <p:custDataLst>
              <p:tags r:id="rId51"/>
            </p:custDataLst>
          </p:nvPr>
        </p:nvSpPr>
        <p:spPr bwMode="auto">
          <a:xfrm>
            <a:off x="7441798" y="1867148"/>
            <a:ext cx="97480" cy="120655"/>
          </a:xfrm>
          <a:custGeom>
            <a:avLst/>
            <a:gdLst>
              <a:gd name="T0" fmla="*/ 14 w 111"/>
              <a:gd name="T1" fmla="*/ 66 h 137"/>
              <a:gd name="T2" fmla="*/ 85 w 111"/>
              <a:gd name="T3" fmla="*/ 4 h 137"/>
              <a:gd name="T4" fmla="*/ 108 w 111"/>
              <a:gd name="T5" fmla="*/ 7 h 137"/>
              <a:gd name="T6" fmla="*/ 110 w 111"/>
              <a:gd name="T7" fmla="*/ 21 h 137"/>
              <a:gd name="T8" fmla="*/ 98 w 111"/>
              <a:gd name="T9" fmla="*/ 83 h 137"/>
              <a:gd name="T10" fmla="*/ 64 w 111"/>
              <a:gd name="T11" fmla="*/ 128 h 137"/>
              <a:gd name="T12" fmla="*/ 12 w 111"/>
              <a:gd name="T13" fmla="*/ 121 h 137"/>
              <a:gd name="T14" fmla="*/ 14 w 111"/>
              <a:gd name="T15" fmla="*/ 66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37">
                <a:moveTo>
                  <a:pt x="14" y="66"/>
                </a:moveTo>
                <a:cubicBezTo>
                  <a:pt x="29" y="38"/>
                  <a:pt x="55" y="16"/>
                  <a:pt x="85" y="4"/>
                </a:cubicBezTo>
                <a:cubicBezTo>
                  <a:pt x="93" y="2"/>
                  <a:pt x="103" y="0"/>
                  <a:pt x="108" y="7"/>
                </a:cubicBezTo>
                <a:cubicBezTo>
                  <a:pt x="111" y="11"/>
                  <a:pt x="111" y="16"/>
                  <a:pt x="110" y="21"/>
                </a:cubicBezTo>
                <a:cubicBezTo>
                  <a:pt x="109" y="42"/>
                  <a:pt x="105" y="63"/>
                  <a:pt x="98" y="83"/>
                </a:cubicBezTo>
                <a:cubicBezTo>
                  <a:pt x="91" y="100"/>
                  <a:pt x="81" y="118"/>
                  <a:pt x="64" y="128"/>
                </a:cubicBezTo>
                <a:cubicBezTo>
                  <a:pt x="48" y="137"/>
                  <a:pt x="24" y="136"/>
                  <a:pt x="12" y="121"/>
                </a:cubicBezTo>
                <a:cubicBezTo>
                  <a:pt x="0" y="105"/>
                  <a:pt x="5" y="83"/>
                  <a:pt x="14" y="6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33" name="Freeform 9"/>
          <p:cNvSpPr/>
          <p:nvPr>
            <p:custDataLst>
              <p:tags r:id="rId52"/>
            </p:custDataLst>
          </p:nvPr>
        </p:nvSpPr>
        <p:spPr bwMode="auto">
          <a:xfrm>
            <a:off x="7417887" y="1795050"/>
            <a:ext cx="133897" cy="80191"/>
          </a:xfrm>
          <a:custGeom>
            <a:avLst/>
            <a:gdLst>
              <a:gd name="T0" fmla="*/ 66 w 152"/>
              <a:gd name="T1" fmla="*/ 4 h 91"/>
              <a:gd name="T2" fmla="*/ 143 w 152"/>
              <a:gd name="T3" fmla="*/ 57 h 91"/>
              <a:gd name="T4" fmla="*/ 147 w 152"/>
              <a:gd name="T5" fmla="*/ 80 h 91"/>
              <a:gd name="T6" fmla="*/ 134 w 152"/>
              <a:gd name="T7" fmla="*/ 86 h 91"/>
              <a:gd name="T8" fmla="*/ 71 w 152"/>
              <a:gd name="T9" fmla="*/ 89 h 91"/>
              <a:gd name="T10" fmla="*/ 19 w 152"/>
              <a:gd name="T11" fmla="*/ 68 h 91"/>
              <a:gd name="T12" fmla="*/ 12 w 152"/>
              <a:gd name="T13" fmla="*/ 16 h 91"/>
              <a:gd name="T14" fmla="*/ 66 w 152"/>
              <a:gd name="T15" fmla="*/ 4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91">
                <a:moveTo>
                  <a:pt x="66" y="4"/>
                </a:moveTo>
                <a:cubicBezTo>
                  <a:pt x="97" y="12"/>
                  <a:pt x="125" y="31"/>
                  <a:pt x="143" y="57"/>
                </a:cubicBezTo>
                <a:cubicBezTo>
                  <a:pt x="148" y="64"/>
                  <a:pt x="152" y="74"/>
                  <a:pt x="147" y="80"/>
                </a:cubicBezTo>
                <a:cubicBezTo>
                  <a:pt x="144" y="84"/>
                  <a:pt x="138" y="85"/>
                  <a:pt x="134" y="86"/>
                </a:cubicBezTo>
                <a:cubicBezTo>
                  <a:pt x="113" y="90"/>
                  <a:pt x="92" y="91"/>
                  <a:pt x="71" y="89"/>
                </a:cubicBezTo>
                <a:cubicBezTo>
                  <a:pt x="52" y="87"/>
                  <a:pt x="32" y="82"/>
                  <a:pt x="19" y="68"/>
                </a:cubicBezTo>
                <a:cubicBezTo>
                  <a:pt x="5" y="54"/>
                  <a:pt x="0" y="31"/>
                  <a:pt x="12" y="16"/>
                </a:cubicBezTo>
                <a:cubicBezTo>
                  <a:pt x="24" y="1"/>
                  <a:pt x="47" y="0"/>
                  <a:pt x="66" y="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34" name="Freeform 10"/>
          <p:cNvSpPr/>
          <p:nvPr>
            <p:custDataLst>
              <p:tags r:id="rId53"/>
            </p:custDataLst>
          </p:nvPr>
        </p:nvSpPr>
        <p:spPr bwMode="auto">
          <a:xfrm>
            <a:off x="7511321" y="1841766"/>
            <a:ext cx="72098" cy="55545"/>
          </a:xfrm>
          <a:custGeom>
            <a:avLst/>
            <a:gdLst>
              <a:gd name="T0" fmla="*/ 41 w 82"/>
              <a:gd name="T1" fmla="*/ 0 h 63"/>
              <a:gd name="T2" fmla="*/ 41 w 82"/>
              <a:gd name="T3" fmla="*/ 63 h 63"/>
              <a:gd name="T4" fmla="*/ 41 w 82"/>
              <a:gd name="T5" fmla="*/ 0 h 63"/>
            </a:gdLst>
            <a:ahLst/>
            <a:cxnLst>
              <a:cxn ang="0">
                <a:pos x="T0" y="T1"/>
              </a:cxn>
              <a:cxn ang="0">
                <a:pos x="T2" y="T3"/>
              </a:cxn>
              <a:cxn ang="0">
                <a:pos x="T4" y="T5"/>
              </a:cxn>
            </a:cxnLst>
            <a:rect l="0" t="0" r="r" b="b"/>
            <a:pathLst>
              <a:path w="82" h="63">
                <a:moveTo>
                  <a:pt x="41" y="0"/>
                </a:moveTo>
                <a:cubicBezTo>
                  <a:pt x="0" y="0"/>
                  <a:pt x="0" y="63"/>
                  <a:pt x="41" y="63"/>
                </a:cubicBezTo>
                <a:cubicBezTo>
                  <a:pt x="82" y="63"/>
                  <a:pt x="82" y="0"/>
                  <a:pt x="41" y="0"/>
                </a:cubicBez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solidFill>
                <a:schemeClr val="dk1"/>
              </a:solidFill>
              <a:latin typeface="微软雅黑" panose="020B0503020204020204" charset="-122"/>
              <a:ea typeface="微软雅黑" panose="020B0503020204020204" charset="-122"/>
            </a:endParaRPr>
          </a:p>
        </p:txBody>
      </p:sp>
      <p:sp>
        <p:nvSpPr>
          <p:cNvPr id="335" name="Freeform 11"/>
          <p:cNvSpPr/>
          <p:nvPr>
            <p:custDataLst>
              <p:tags r:id="rId54"/>
            </p:custDataLst>
          </p:nvPr>
        </p:nvSpPr>
        <p:spPr bwMode="auto">
          <a:xfrm>
            <a:off x="7549209" y="1795050"/>
            <a:ext cx="13979" cy="36785"/>
          </a:xfrm>
          <a:custGeom>
            <a:avLst/>
            <a:gdLst>
              <a:gd name="T0" fmla="*/ 9 w 16"/>
              <a:gd name="T1" fmla="*/ 4 h 42"/>
              <a:gd name="T2" fmla="*/ 1 w 16"/>
              <a:gd name="T3" fmla="*/ 36 h 42"/>
              <a:gd name="T4" fmla="*/ 7 w 16"/>
              <a:gd name="T5" fmla="*/ 38 h 42"/>
              <a:gd name="T6" fmla="*/ 15 w 16"/>
              <a:gd name="T7" fmla="*/ 6 h 42"/>
              <a:gd name="T8" fmla="*/ 9 w 16"/>
              <a:gd name="T9" fmla="*/ 4 h 42"/>
            </a:gdLst>
            <a:ahLst/>
            <a:cxnLst>
              <a:cxn ang="0">
                <a:pos x="T0" y="T1"/>
              </a:cxn>
              <a:cxn ang="0">
                <a:pos x="T2" y="T3"/>
              </a:cxn>
              <a:cxn ang="0">
                <a:pos x="T4" y="T5"/>
              </a:cxn>
              <a:cxn ang="0">
                <a:pos x="T6" y="T7"/>
              </a:cxn>
              <a:cxn ang="0">
                <a:pos x="T8" y="T9"/>
              </a:cxn>
            </a:cxnLst>
            <a:rect l="0" t="0" r="r" b="b"/>
            <a:pathLst>
              <a:path w="16" h="42">
                <a:moveTo>
                  <a:pt x="9" y="4"/>
                </a:moveTo>
                <a:cubicBezTo>
                  <a:pt x="7" y="15"/>
                  <a:pt x="4" y="25"/>
                  <a:pt x="1" y="36"/>
                </a:cubicBezTo>
                <a:cubicBezTo>
                  <a:pt x="0" y="40"/>
                  <a:pt x="6" y="42"/>
                  <a:pt x="7" y="38"/>
                </a:cubicBezTo>
                <a:cubicBezTo>
                  <a:pt x="10" y="27"/>
                  <a:pt x="13" y="17"/>
                  <a:pt x="15" y="6"/>
                </a:cubicBezTo>
                <a:cubicBezTo>
                  <a:pt x="16" y="2"/>
                  <a:pt x="10" y="0"/>
                  <a:pt x="9" y="4"/>
                </a:cubicBez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36" name="Freeform 12"/>
          <p:cNvSpPr/>
          <p:nvPr>
            <p:custDataLst>
              <p:tags r:id="rId55"/>
            </p:custDataLst>
          </p:nvPr>
        </p:nvSpPr>
        <p:spPr bwMode="auto">
          <a:xfrm>
            <a:off x="7556199" y="1803877"/>
            <a:ext cx="20231" cy="32370"/>
          </a:xfrm>
          <a:custGeom>
            <a:avLst/>
            <a:gdLst>
              <a:gd name="T0" fmla="*/ 16 w 23"/>
              <a:gd name="T1" fmla="*/ 4 h 37"/>
              <a:gd name="T2" fmla="*/ 2 w 23"/>
              <a:gd name="T3" fmla="*/ 30 h 37"/>
              <a:gd name="T4" fmla="*/ 8 w 23"/>
              <a:gd name="T5" fmla="*/ 33 h 37"/>
              <a:gd name="T6" fmla="*/ 21 w 23"/>
              <a:gd name="T7" fmla="*/ 7 h 37"/>
              <a:gd name="T8" fmla="*/ 16 w 23"/>
              <a:gd name="T9" fmla="*/ 4 h 37"/>
            </a:gdLst>
            <a:ahLst/>
            <a:cxnLst>
              <a:cxn ang="0">
                <a:pos x="T0" y="T1"/>
              </a:cxn>
              <a:cxn ang="0">
                <a:pos x="T2" y="T3"/>
              </a:cxn>
              <a:cxn ang="0">
                <a:pos x="T4" y="T5"/>
              </a:cxn>
              <a:cxn ang="0">
                <a:pos x="T6" y="T7"/>
              </a:cxn>
              <a:cxn ang="0">
                <a:pos x="T8" y="T9"/>
              </a:cxn>
            </a:cxnLst>
            <a:rect l="0" t="0" r="r" b="b"/>
            <a:pathLst>
              <a:path w="23" h="37">
                <a:moveTo>
                  <a:pt x="16" y="4"/>
                </a:moveTo>
                <a:cubicBezTo>
                  <a:pt x="11" y="13"/>
                  <a:pt x="7" y="21"/>
                  <a:pt x="2" y="30"/>
                </a:cubicBezTo>
                <a:cubicBezTo>
                  <a:pt x="0" y="34"/>
                  <a:pt x="6" y="37"/>
                  <a:pt x="8" y="33"/>
                </a:cubicBezTo>
                <a:cubicBezTo>
                  <a:pt x="12" y="25"/>
                  <a:pt x="17" y="16"/>
                  <a:pt x="21" y="7"/>
                </a:cubicBezTo>
                <a:cubicBezTo>
                  <a:pt x="23" y="4"/>
                  <a:pt x="18" y="0"/>
                  <a:pt x="16" y="4"/>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solidFill>
                <a:schemeClr val="dk1"/>
              </a:solidFill>
              <a:latin typeface="微软雅黑" panose="020B0503020204020204" charset="-122"/>
              <a:ea typeface="微软雅黑" panose="020B0503020204020204" charset="-122"/>
            </a:endParaRPr>
          </a:p>
        </p:txBody>
      </p:sp>
      <p:sp>
        <p:nvSpPr>
          <p:cNvPr id="337" name="Freeform 13"/>
          <p:cNvSpPr/>
          <p:nvPr>
            <p:custDataLst>
              <p:tags r:id="rId56"/>
            </p:custDataLst>
          </p:nvPr>
        </p:nvSpPr>
        <p:spPr bwMode="auto">
          <a:xfrm>
            <a:off x="7491825" y="1837352"/>
            <a:ext cx="29060" cy="18393"/>
          </a:xfrm>
          <a:custGeom>
            <a:avLst/>
            <a:gdLst>
              <a:gd name="T0" fmla="*/ 30 w 33"/>
              <a:gd name="T1" fmla="*/ 14 h 21"/>
              <a:gd name="T2" fmla="*/ 7 w 33"/>
              <a:gd name="T3" fmla="*/ 2 h 21"/>
              <a:gd name="T4" fmla="*/ 4 w 33"/>
              <a:gd name="T5" fmla="*/ 7 h 21"/>
              <a:gd name="T6" fmla="*/ 27 w 33"/>
              <a:gd name="T7" fmla="*/ 19 h 21"/>
              <a:gd name="T8" fmla="*/ 30 w 33"/>
              <a:gd name="T9" fmla="*/ 14 h 21"/>
            </a:gdLst>
            <a:ahLst/>
            <a:cxnLst>
              <a:cxn ang="0">
                <a:pos x="T0" y="T1"/>
              </a:cxn>
              <a:cxn ang="0">
                <a:pos x="T2" y="T3"/>
              </a:cxn>
              <a:cxn ang="0">
                <a:pos x="T4" y="T5"/>
              </a:cxn>
              <a:cxn ang="0">
                <a:pos x="T6" y="T7"/>
              </a:cxn>
              <a:cxn ang="0">
                <a:pos x="T8" y="T9"/>
              </a:cxn>
            </a:cxnLst>
            <a:rect l="0" t="0" r="r" b="b"/>
            <a:pathLst>
              <a:path w="33" h="21">
                <a:moveTo>
                  <a:pt x="30" y="14"/>
                </a:moveTo>
                <a:cubicBezTo>
                  <a:pt x="22" y="10"/>
                  <a:pt x="15" y="6"/>
                  <a:pt x="7" y="2"/>
                </a:cubicBezTo>
                <a:cubicBezTo>
                  <a:pt x="4" y="0"/>
                  <a:pt x="0" y="5"/>
                  <a:pt x="4" y="7"/>
                </a:cubicBezTo>
                <a:cubicBezTo>
                  <a:pt x="12" y="11"/>
                  <a:pt x="19" y="15"/>
                  <a:pt x="27" y="19"/>
                </a:cubicBezTo>
                <a:cubicBezTo>
                  <a:pt x="30" y="21"/>
                  <a:pt x="33" y="16"/>
                  <a:pt x="30" y="14"/>
                </a:cubicBez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38" name="Freeform 14"/>
          <p:cNvSpPr/>
          <p:nvPr>
            <p:custDataLst>
              <p:tags r:id="rId57"/>
            </p:custDataLst>
          </p:nvPr>
        </p:nvSpPr>
        <p:spPr bwMode="auto">
          <a:xfrm>
            <a:off x="7489250" y="1852066"/>
            <a:ext cx="27221" cy="10668"/>
          </a:xfrm>
          <a:custGeom>
            <a:avLst/>
            <a:gdLst>
              <a:gd name="T0" fmla="*/ 27 w 31"/>
              <a:gd name="T1" fmla="*/ 5 h 12"/>
              <a:gd name="T2" fmla="*/ 6 w 31"/>
              <a:gd name="T3" fmla="*/ 1 h 12"/>
              <a:gd name="T4" fmla="*/ 4 w 31"/>
              <a:gd name="T5" fmla="*/ 7 h 12"/>
              <a:gd name="T6" fmla="*/ 26 w 31"/>
              <a:gd name="T7" fmla="*/ 11 h 12"/>
              <a:gd name="T8" fmla="*/ 27 w 31"/>
              <a:gd name="T9" fmla="*/ 5 h 12"/>
            </a:gdLst>
            <a:ahLst/>
            <a:cxnLst>
              <a:cxn ang="0">
                <a:pos x="T0" y="T1"/>
              </a:cxn>
              <a:cxn ang="0">
                <a:pos x="T2" y="T3"/>
              </a:cxn>
              <a:cxn ang="0">
                <a:pos x="T4" y="T5"/>
              </a:cxn>
              <a:cxn ang="0">
                <a:pos x="T6" y="T7"/>
              </a:cxn>
              <a:cxn ang="0">
                <a:pos x="T8" y="T9"/>
              </a:cxn>
            </a:cxnLst>
            <a:rect l="0" t="0" r="r" b="b"/>
            <a:pathLst>
              <a:path w="31" h="12">
                <a:moveTo>
                  <a:pt x="27" y="5"/>
                </a:moveTo>
                <a:cubicBezTo>
                  <a:pt x="20" y="4"/>
                  <a:pt x="13" y="2"/>
                  <a:pt x="6" y="1"/>
                </a:cubicBezTo>
                <a:cubicBezTo>
                  <a:pt x="2" y="0"/>
                  <a:pt x="0" y="6"/>
                  <a:pt x="4" y="7"/>
                </a:cubicBezTo>
                <a:cubicBezTo>
                  <a:pt x="11" y="8"/>
                  <a:pt x="19" y="10"/>
                  <a:pt x="26" y="11"/>
                </a:cubicBezTo>
                <a:cubicBezTo>
                  <a:pt x="30" y="12"/>
                  <a:pt x="31" y="6"/>
                  <a:pt x="27" y="5"/>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39" name="Freeform 15"/>
          <p:cNvSpPr/>
          <p:nvPr>
            <p:custDataLst>
              <p:tags r:id="rId58"/>
            </p:custDataLst>
          </p:nvPr>
        </p:nvSpPr>
        <p:spPr bwMode="auto">
          <a:xfrm>
            <a:off x="7495503" y="1889219"/>
            <a:ext cx="22071" cy="28325"/>
          </a:xfrm>
          <a:custGeom>
            <a:avLst/>
            <a:gdLst>
              <a:gd name="T0" fmla="*/ 18 w 25"/>
              <a:gd name="T1" fmla="*/ 3 h 32"/>
              <a:gd name="T2" fmla="*/ 2 w 25"/>
              <a:gd name="T3" fmla="*/ 24 h 32"/>
              <a:gd name="T4" fmla="*/ 7 w 25"/>
              <a:gd name="T5" fmla="*/ 29 h 32"/>
              <a:gd name="T6" fmla="*/ 23 w 25"/>
              <a:gd name="T7" fmla="*/ 8 h 32"/>
              <a:gd name="T8" fmla="*/ 18 w 25"/>
              <a:gd name="T9" fmla="*/ 3 h 32"/>
            </a:gdLst>
            <a:ahLst/>
            <a:cxnLst>
              <a:cxn ang="0">
                <a:pos x="T0" y="T1"/>
              </a:cxn>
              <a:cxn ang="0">
                <a:pos x="T2" y="T3"/>
              </a:cxn>
              <a:cxn ang="0">
                <a:pos x="T4" y="T5"/>
              </a:cxn>
              <a:cxn ang="0">
                <a:pos x="T6" y="T7"/>
              </a:cxn>
              <a:cxn ang="0">
                <a:pos x="T8" y="T9"/>
              </a:cxn>
            </a:cxnLst>
            <a:rect l="0" t="0" r="r" b="b"/>
            <a:pathLst>
              <a:path w="25" h="32">
                <a:moveTo>
                  <a:pt x="18" y="3"/>
                </a:moveTo>
                <a:cubicBezTo>
                  <a:pt x="13" y="10"/>
                  <a:pt x="8" y="17"/>
                  <a:pt x="2" y="24"/>
                </a:cubicBezTo>
                <a:cubicBezTo>
                  <a:pt x="0" y="27"/>
                  <a:pt x="4" y="32"/>
                  <a:pt x="7" y="29"/>
                </a:cubicBezTo>
                <a:cubicBezTo>
                  <a:pt x="12" y="22"/>
                  <a:pt x="17" y="15"/>
                  <a:pt x="23" y="8"/>
                </a:cubicBezTo>
                <a:cubicBezTo>
                  <a:pt x="25" y="5"/>
                  <a:pt x="21" y="0"/>
                  <a:pt x="18" y="3"/>
                </a:cubicBez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40" name="Freeform 16"/>
          <p:cNvSpPr/>
          <p:nvPr>
            <p:custDataLst>
              <p:tags r:id="rId59"/>
            </p:custDataLst>
          </p:nvPr>
        </p:nvSpPr>
        <p:spPr bwMode="auto">
          <a:xfrm>
            <a:off x="7505804" y="1898783"/>
            <a:ext cx="18760" cy="29060"/>
          </a:xfrm>
          <a:custGeom>
            <a:avLst/>
            <a:gdLst>
              <a:gd name="T0" fmla="*/ 14 w 21"/>
              <a:gd name="T1" fmla="*/ 3 h 33"/>
              <a:gd name="T2" fmla="*/ 2 w 21"/>
              <a:gd name="T3" fmla="*/ 26 h 33"/>
              <a:gd name="T4" fmla="*/ 7 w 21"/>
              <a:gd name="T5" fmla="*/ 30 h 33"/>
              <a:gd name="T6" fmla="*/ 19 w 21"/>
              <a:gd name="T7" fmla="*/ 7 h 33"/>
              <a:gd name="T8" fmla="*/ 14 w 21"/>
              <a:gd name="T9" fmla="*/ 3 h 33"/>
            </a:gdLst>
            <a:ahLst/>
            <a:cxnLst>
              <a:cxn ang="0">
                <a:pos x="T0" y="T1"/>
              </a:cxn>
              <a:cxn ang="0">
                <a:pos x="T2" y="T3"/>
              </a:cxn>
              <a:cxn ang="0">
                <a:pos x="T4" y="T5"/>
              </a:cxn>
              <a:cxn ang="0">
                <a:pos x="T6" y="T7"/>
              </a:cxn>
              <a:cxn ang="0">
                <a:pos x="T8" y="T9"/>
              </a:cxn>
            </a:cxnLst>
            <a:rect l="0" t="0" r="r" b="b"/>
            <a:pathLst>
              <a:path w="21" h="33">
                <a:moveTo>
                  <a:pt x="14" y="3"/>
                </a:moveTo>
                <a:cubicBezTo>
                  <a:pt x="10" y="11"/>
                  <a:pt x="6" y="19"/>
                  <a:pt x="2" y="26"/>
                </a:cubicBezTo>
                <a:cubicBezTo>
                  <a:pt x="0" y="30"/>
                  <a:pt x="5" y="33"/>
                  <a:pt x="7" y="30"/>
                </a:cubicBezTo>
                <a:cubicBezTo>
                  <a:pt x="11" y="22"/>
                  <a:pt x="15" y="14"/>
                  <a:pt x="19" y="7"/>
                </a:cubicBezTo>
                <a:cubicBezTo>
                  <a:pt x="21" y="3"/>
                  <a:pt x="16" y="0"/>
                  <a:pt x="14" y="3"/>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solidFill>
                <a:schemeClr val="dk1"/>
              </a:solidFill>
              <a:latin typeface="微软雅黑" panose="020B0503020204020204" charset="-122"/>
              <a:ea typeface="微软雅黑" panose="020B0503020204020204" charset="-122"/>
            </a:endParaRPr>
          </a:p>
        </p:txBody>
      </p:sp>
      <p:sp>
        <p:nvSpPr>
          <p:cNvPr id="341" name="Freeform 17"/>
          <p:cNvSpPr/>
          <p:nvPr>
            <p:custDataLst>
              <p:tags r:id="rId60"/>
            </p:custDataLst>
          </p:nvPr>
        </p:nvSpPr>
        <p:spPr bwMode="auto">
          <a:xfrm>
            <a:off x="7553624" y="1904301"/>
            <a:ext cx="17657" cy="27956"/>
          </a:xfrm>
          <a:custGeom>
            <a:avLst/>
            <a:gdLst>
              <a:gd name="T0" fmla="*/ 18 w 20"/>
              <a:gd name="T1" fmla="*/ 26 h 32"/>
              <a:gd name="T2" fmla="*/ 8 w 20"/>
              <a:gd name="T3" fmla="*/ 5 h 32"/>
              <a:gd name="T4" fmla="*/ 7 w 20"/>
              <a:gd name="T5" fmla="*/ 3 h 32"/>
              <a:gd name="T6" fmla="*/ 7 w 20"/>
              <a:gd name="T7" fmla="*/ 2 h 32"/>
              <a:gd name="T8" fmla="*/ 2 w 20"/>
              <a:gd name="T9" fmla="*/ 6 h 32"/>
              <a:gd name="T10" fmla="*/ 13 w 20"/>
              <a:gd name="T11" fmla="*/ 29 h 32"/>
              <a:gd name="T12" fmla="*/ 18 w 20"/>
              <a:gd name="T13" fmla="*/ 26 h 32"/>
            </a:gdLst>
            <a:ahLst/>
            <a:cxnLst>
              <a:cxn ang="0">
                <a:pos x="T0" y="T1"/>
              </a:cxn>
              <a:cxn ang="0">
                <a:pos x="T2" y="T3"/>
              </a:cxn>
              <a:cxn ang="0">
                <a:pos x="T4" y="T5"/>
              </a:cxn>
              <a:cxn ang="0">
                <a:pos x="T6" y="T7"/>
              </a:cxn>
              <a:cxn ang="0">
                <a:pos x="T8" y="T9"/>
              </a:cxn>
              <a:cxn ang="0">
                <a:pos x="T10" y="T11"/>
              </a:cxn>
              <a:cxn ang="0">
                <a:pos x="T12" y="T13"/>
              </a:cxn>
            </a:cxnLst>
            <a:rect l="0" t="0" r="r" b="b"/>
            <a:pathLst>
              <a:path w="20" h="32">
                <a:moveTo>
                  <a:pt x="18" y="26"/>
                </a:moveTo>
                <a:cubicBezTo>
                  <a:pt x="15" y="19"/>
                  <a:pt x="11" y="12"/>
                  <a:pt x="8" y="5"/>
                </a:cubicBezTo>
                <a:cubicBezTo>
                  <a:pt x="8" y="4"/>
                  <a:pt x="8" y="3"/>
                  <a:pt x="7" y="3"/>
                </a:cubicBezTo>
                <a:cubicBezTo>
                  <a:pt x="7" y="2"/>
                  <a:pt x="7" y="2"/>
                  <a:pt x="7" y="2"/>
                </a:cubicBezTo>
                <a:cubicBezTo>
                  <a:pt x="4" y="0"/>
                  <a:pt x="0" y="3"/>
                  <a:pt x="2" y="6"/>
                </a:cubicBezTo>
                <a:cubicBezTo>
                  <a:pt x="5" y="14"/>
                  <a:pt x="9" y="21"/>
                  <a:pt x="13" y="29"/>
                </a:cubicBezTo>
                <a:cubicBezTo>
                  <a:pt x="14" y="32"/>
                  <a:pt x="20" y="29"/>
                  <a:pt x="18" y="26"/>
                </a:cubicBez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42" name="Freeform 18"/>
          <p:cNvSpPr/>
          <p:nvPr>
            <p:custDataLst>
              <p:tags r:id="rId61"/>
            </p:custDataLst>
          </p:nvPr>
        </p:nvSpPr>
        <p:spPr bwMode="auto">
          <a:xfrm>
            <a:off x="7562452" y="1900623"/>
            <a:ext cx="16554" cy="25750"/>
          </a:xfrm>
          <a:custGeom>
            <a:avLst/>
            <a:gdLst>
              <a:gd name="T0" fmla="*/ 17 w 19"/>
              <a:gd name="T1" fmla="*/ 22 h 29"/>
              <a:gd name="T2" fmla="*/ 7 w 19"/>
              <a:gd name="T3" fmla="*/ 4 h 29"/>
              <a:gd name="T4" fmla="*/ 2 w 19"/>
              <a:gd name="T5" fmla="*/ 7 h 29"/>
              <a:gd name="T6" fmla="*/ 12 w 19"/>
              <a:gd name="T7" fmla="*/ 25 h 29"/>
              <a:gd name="T8" fmla="*/ 17 w 19"/>
              <a:gd name="T9" fmla="*/ 22 h 29"/>
            </a:gdLst>
            <a:ahLst/>
            <a:cxnLst>
              <a:cxn ang="0">
                <a:pos x="T0" y="T1"/>
              </a:cxn>
              <a:cxn ang="0">
                <a:pos x="T2" y="T3"/>
              </a:cxn>
              <a:cxn ang="0">
                <a:pos x="T4" y="T5"/>
              </a:cxn>
              <a:cxn ang="0">
                <a:pos x="T6" y="T7"/>
              </a:cxn>
              <a:cxn ang="0">
                <a:pos x="T8" y="T9"/>
              </a:cxn>
            </a:cxnLst>
            <a:rect l="0" t="0" r="r" b="b"/>
            <a:pathLst>
              <a:path w="19" h="29">
                <a:moveTo>
                  <a:pt x="17" y="22"/>
                </a:moveTo>
                <a:cubicBezTo>
                  <a:pt x="14" y="16"/>
                  <a:pt x="10" y="10"/>
                  <a:pt x="7" y="4"/>
                </a:cubicBezTo>
                <a:cubicBezTo>
                  <a:pt x="5" y="0"/>
                  <a:pt x="0" y="4"/>
                  <a:pt x="2" y="7"/>
                </a:cubicBezTo>
                <a:cubicBezTo>
                  <a:pt x="12" y="25"/>
                  <a:pt x="12" y="25"/>
                  <a:pt x="12" y="25"/>
                </a:cubicBezTo>
                <a:cubicBezTo>
                  <a:pt x="14" y="29"/>
                  <a:pt x="19" y="26"/>
                  <a:pt x="17" y="22"/>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43" name="Freeform 19"/>
          <p:cNvSpPr/>
          <p:nvPr>
            <p:custDataLst>
              <p:tags r:id="rId62"/>
            </p:custDataLst>
          </p:nvPr>
        </p:nvSpPr>
        <p:spPr bwMode="auto">
          <a:xfrm>
            <a:off x="7579005" y="1849491"/>
            <a:ext cx="30164" cy="8829"/>
          </a:xfrm>
          <a:custGeom>
            <a:avLst/>
            <a:gdLst>
              <a:gd name="T0" fmla="*/ 30 w 34"/>
              <a:gd name="T1" fmla="*/ 0 h 10"/>
              <a:gd name="T2" fmla="*/ 4 w 34"/>
              <a:gd name="T3" fmla="*/ 3 h 10"/>
              <a:gd name="T4" fmla="*/ 4 w 34"/>
              <a:gd name="T5" fmla="*/ 10 h 10"/>
              <a:gd name="T6" fmla="*/ 30 w 34"/>
              <a:gd name="T7" fmla="*/ 7 h 10"/>
              <a:gd name="T8" fmla="*/ 30 w 34"/>
              <a:gd name="T9" fmla="*/ 0 h 10"/>
            </a:gdLst>
            <a:ahLst/>
            <a:cxnLst>
              <a:cxn ang="0">
                <a:pos x="T0" y="T1"/>
              </a:cxn>
              <a:cxn ang="0">
                <a:pos x="T2" y="T3"/>
              </a:cxn>
              <a:cxn ang="0">
                <a:pos x="T4" y="T5"/>
              </a:cxn>
              <a:cxn ang="0">
                <a:pos x="T6" y="T7"/>
              </a:cxn>
              <a:cxn ang="0">
                <a:pos x="T8" y="T9"/>
              </a:cxn>
            </a:cxnLst>
            <a:rect l="0" t="0" r="r" b="b"/>
            <a:pathLst>
              <a:path w="34" h="10">
                <a:moveTo>
                  <a:pt x="30" y="0"/>
                </a:moveTo>
                <a:cubicBezTo>
                  <a:pt x="22" y="1"/>
                  <a:pt x="13" y="2"/>
                  <a:pt x="4" y="3"/>
                </a:cubicBezTo>
                <a:cubicBezTo>
                  <a:pt x="0" y="4"/>
                  <a:pt x="0" y="10"/>
                  <a:pt x="4" y="10"/>
                </a:cubicBezTo>
                <a:cubicBezTo>
                  <a:pt x="13" y="9"/>
                  <a:pt x="22" y="8"/>
                  <a:pt x="30" y="7"/>
                </a:cubicBezTo>
                <a:cubicBezTo>
                  <a:pt x="34" y="6"/>
                  <a:pt x="34" y="0"/>
                  <a:pt x="30" y="0"/>
                </a:cubicBez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solidFill>
                <a:schemeClr val="dk1"/>
              </a:solidFill>
              <a:latin typeface="微软雅黑" panose="020B0503020204020204" charset="-122"/>
              <a:ea typeface="微软雅黑" panose="020B0503020204020204" charset="-122"/>
            </a:endParaRPr>
          </a:p>
        </p:txBody>
      </p:sp>
      <p:sp>
        <p:nvSpPr>
          <p:cNvPr id="344" name="Freeform 20"/>
          <p:cNvSpPr/>
          <p:nvPr>
            <p:custDataLst>
              <p:tags r:id="rId63"/>
            </p:custDataLst>
          </p:nvPr>
        </p:nvSpPr>
        <p:spPr bwMode="auto">
          <a:xfrm>
            <a:off x="7576431" y="1863838"/>
            <a:ext cx="29797" cy="6989"/>
          </a:xfrm>
          <a:custGeom>
            <a:avLst/>
            <a:gdLst>
              <a:gd name="T0" fmla="*/ 30 w 34"/>
              <a:gd name="T1" fmla="*/ 0 h 8"/>
              <a:gd name="T2" fmla="*/ 4 w 34"/>
              <a:gd name="T3" fmla="*/ 2 h 8"/>
              <a:gd name="T4" fmla="*/ 4 w 34"/>
              <a:gd name="T5" fmla="*/ 8 h 8"/>
              <a:gd name="T6" fmla="*/ 30 w 34"/>
              <a:gd name="T7" fmla="*/ 7 h 8"/>
              <a:gd name="T8" fmla="*/ 30 w 34"/>
              <a:gd name="T9" fmla="*/ 0 h 8"/>
            </a:gdLst>
            <a:ahLst/>
            <a:cxnLst>
              <a:cxn ang="0">
                <a:pos x="T0" y="T1"/>
              </a:cxn>
              <a:cxn ang="0">
                <a:pos x="T2" y="T3"/>
              </a:cxn>
              <a:cxn ang="0">
                <a:pos x="T4" y="T5"/>
              </a:cxn>
              <a:cxn ang="0">
                <a:pos x="T6" y="T7"/>
              </a:cxn>
              <a:cxn ang="0">
                <a:pos x="T8" y="T9"/>
              </a:cxn>
            </a:cxnLst>
            <a:rect l="0" t="0" r="r" b="b"/>
            <a:pathLst>
              <a:path w="34" h="8">
                <a:moveTo>
                  <a:pt x="30" y="0"/>
                </a:moveTo>
                <a:cubicBezTo>
                  <a:pt x="22" y="1"/>
                  <a:pt x="13" y="1"/>
                  <a:pt x="4" y="2"/>
                </a:cubicBezTo>
                <a:cubicBezTo>
                  <a:pt x="0" y="2"/>
                  <a:pt x="0" y="8"/>
                  <a:pt x="4" y="8"/>
                </a:cubicBezTo>
                <a:cubicBezTo>
                  <a:pt x="13" y="8"/>
                  <a:pt x="22" y="7"/>
                  <a:pt x="30" y="7"/>
                </a:cubicBezTo>
                <a:cubicBezTo>
                  <a:pt x="34" y="6"/>
                  <a:pt x="34" y="0"/>
                  <a:pt x="30" y="0"/>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solidFill>
                <a:schemeClr val="dk1"/>
              </a:solidFill>
              <a:latin typeface="微软雅黑" panose="020B0503020204020204" charset="-122"/>
              <a:ea typeface="微软雅黑" panose="020B0503020204020204" charset="-122"/>
            </a:endParaRPr>
          </a:p>
        </p:txBody>
      </p:sp>
      <p:cxnSp>
        <p:nvCxnSpPr>
          <p:cNvPr id="327" name="直接连接符 326"/>
          <p:cNvCxnSpPr/>
          <p:nvPr>
            <p:custDataLst>
              <p:tags r:id="rId64"/>
            </p:custDataLst>
          </p:nvPr>
        </p:nvCxnSpPr>
        <p:spPr>
          <a:xfrm>
            <a:off x="7551784" y="1428938"/>
            <a:ext cx="0" cy="215282"/>
          </a:xfrm>
          <a:prstGeom prst="line">
            <a:avLst/>
          </a:prstGeom>
          <a:ln w="9525" cap="flat" cmpd="sng" algn="ctr">
            <a:solidFill>
              <a:srgbClr val="000000">
                <a:alpha val="50196"/>
              </a:srgb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6" name="文本框 75"/>
          <p:cNvSpPr txBox="1"/>
          <p:nvPr>
            <p:custDataLst>
              <p:tags r:id="rId65"/>
            </p:custDataLst>
          </p:nvPr>
        </p:nvSpPr>
        <p:spPr>
          <a:xfrm>
            <a:off x="6246495" y="2064385"/>
            <a:ext cx="2611120" cy="2884805"/>
          </a:xfrm>
          <a:prstGeom prst="rect">
            <a:avLst/>
          </a:prstGeom>
          <a:noFill/>
        </p:spPr>
        <p:txBody>
          <a:bodyPr vert="horz" wrap="square" lIns="53816" tIns="0" rIns="0" bIns="0" rtlCol="0" anchor="t"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30000"/>
              </a:lnSpc>
              <a:spcBef>
                <a:spcPts val="0"/>
              </a:spcBef>
              <a:spcAft>
                <a:spcPts val="0"/>
              </a:spcAft>
              <a:buSzPct val="100000"/>
              <a:buNone/>
            </a:pPr>
            <a:r>
              <a:rPr lang="zh-CN" altLang="en-US" sz="2000"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饮用或食入被病毒污染的水、食物，也可发生感染。其中人群密切接触是该病重要的传播方式。</a:t>
            </a:r>
            <a:endParaRPr lang="zh-CN" altLang="en-US" sz="2000"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284" name="矩形 3"/>
          <p:cNvSpPr/>
          <p:nvPr>
            <p:custDataLst>
              <p:tags r:id="rId66"/>
            </p:custDataLst>
          </p:nvPr>
        </p:nvSpPr>
        <p:spPr>
          <a:xfrm>
            <a:off x="0" y="0"/>
            <a:ext cx="9144073" cy="457204"/>
          </a:xfrm>
          <a:prstGeom prst="rect">
            <a:avLst/>
          </a:prstGeom>
          <a:solidFill>
            <a:schemeClr val="accent1"/>
          </a:solidFill>
          <a:ln w="12700">
            <a:miter lim="400000"/>
          </a:ln>
        </p:spPr>
        <p:txBody>
          <a:bodyPr lIns="0" tIns="0" rIns="0" bIns="0" anchor="ctr"/>
          <a:p>
            <a:pPr algn="ctr">
              <a:defRPr>
                <a:solidFill>
                  <a:srgbClr val="FFFFFF"/>
                </a:solidFill>
              </a:defRPr>
            </a:pPr>
            <a:endParaRPr sz="1350">
              <a:latin typeface="微软雅黑" panose="020B0503020204020204" charset="-122"/>
              <a:ea typeface="微软雅黑" panose="020B0503020204020204" charset="-122"/>
            </a:endParaRPr>
          </a:p>
        </p:txBody>
      </p:sp>
      <p:pic>
        <p:nvPicPr>
          <p:cNvPr id="2" name="图片 1"/>
          <p:cNvPicPr>
            <a:picLocks noChangeAspect="1"/>
          </p:cNvPicPr>
          <p:nvPr>
            <p:custDataLst>
              <p:tags r:id="rId67"/>
            </p:custDataLst>
          </p:nvPr>
        </p:nvPicPr>
        <p:blipFill>
          <a:blip r:embed="rId68"/>
          <a:stretch>
            <a:fillRect/>
          </a:stretch>
        </p:blipFill>
        <p:spPr>
          <a:xfrm>
            <a:off x="0" y="0"/>
            <a:ext cx="1403350" cy="1049655"/>
          </a:xfrm>
          <a:prstGeom prst="rect">
            <a:avLst/>
          </a:prstGeom>
        </p:spPr>
      </p:pic>
      <p:pic>
        <p:nvPicPr>
          <p:cNvPr id="5" name="图片 4"/>
          <p:cNvPicPr>
            <a:picLocks noChangeAspect="1"/>
          </p:cNvPicPr>
          <p:nvPr>
            <p:custDataLst>
              <p:tags r:id="rId69"/>
            </p:custDataLst>
          </p:nvPr>
        </p:nvPicPr>
        <p:blipFill>
          <a:blip r:embed="rId68"/>
          <a:stretch>
            <a:fillRect/>
          </a:stretch>
        </p:blipFill>
        <p:spPr>
          <a:xfrm>
            <a:off x="7740650" y="5805170"/>
            <a:ext cx="1403350" cy="1049655"/>
          </a:xfrm>
          <a:prstGeom prst="rect">
            <a:avLst/>
          </a:prstGeom>
        </p:spPr>
      </p:pic>
    </p:spTree>
    <p:custDataLst>
      <p:tags r:id="rId70"/>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custDataLst>
              <p:tags r:id="rId1"/>
            </p:custDataLst>
          </p:nvPr>
        </p:nvSpPr>
        <p:spPr>
          <a:xfrm>
            <a:off x="2844165" y="1124585"/>
            <a:ext cx="3187700" cy="979805"/>
          </a:xfrm>
          <a:noFill/>
        </p:spPr>
        <p:txBody>
          <a:bodyPr wrap="square" lIns="67627" tIns="35242" rIns="67627" bIns="35242" rtlCol="0" anchor="b" anchorCtr="0">
            <a:normAutofit fontScale="70000"/>
            <a:scene3d>
              <a:camera prst="orthographicFront"/>
              <a:lightRig rig="threePt" dir="t"/>
            </a:scene3d>
          </a:bodyPr>
          <a:lstStyle/>
          <a:p>
            <a:pPr marL="0" indent="0" algn="ctr">
              <a:lnSpc>
                <a:spcPct val="100000"/>
              </a:lnSpc>
              <a:spcAft>
                <a:spcPts val="0"/>
              </a:spcAft>
              <a:buNone/>
            </a:pPr>
            <a:r>
              <a:rPr lang="zh-CN" altLang="en-US" sz="6600">
                <a:ln w="22225">
                  <a:solidFill>
                    <a:schemeClr val="accent2"/>
                  </a:solidFill>
                  <a:prstDash val="solid"/>
                </a:ln>
                <a:solidFill>
                  <a:schemeClr val="accent2">
                    <a:lumMod val="40000"/>
                    <a:lumOff val="60000"/>
                  </a:schemeClr>
                </a:solidFill>
                <a:effectLst/>
                <a:sym typeface="+mn-ea"/>
              </a:rPr>
              <a:t>流行性感冒</a:t>
            </a:r>
            <a:endParaRPr lang="zh-CN" altLang="en-US" sz="6600" dirty="0">
              <a:ln w="22225">
                <a:solidFill>
                  <a:schemeClr val="accent2"/>
                </a:solidFill>
                <a:prstDash val="solid"/>
              </a:ln>
              <a:solidFill>
                <a:schemeClr val="accent2">
                  <a:lumMod val="40000"/>
                  <a:lumOff val="60000"/>
                </a:schemeClr>
              </a:solidFill>
              <a:effectLst/>
              <a:sym typeface="+mn-ea"/>
            </a:endParaRPr>
          </a:p>
        </p:txBody>
      </p:sp>
      <p:sp>
        <p:nvSpPr>
          <p:cNvPr id="2" name="标题 1"/>
          <p:cNvSpPr/>
          <p:nvPr>
            <p:ph type="ctrTitle" idx="14"/>
          </p:nvPr>
        </p:nvSpPr>
        <p:spPr>
          <a:xfrm>
            <a:off x="808990" y="2058035"/>
            <a:ext cx="7599045" cy="3648710"/>
          </a:xfrm>
        </p:spPr>
        <p:txBody>
          <a:bodyPr>
            <a:normAutofit fontScale="90000"/>
          </a:bodyPr>
          <a:p>
            <a:pPr>
              <a:lnSpc>
                <a:spcPct val="100000"/>
              </a:lnSpc>
            </a:pPr>
            <a:r>
              <a:rPr>
                <a:solidFill>
                  <a:schemeClr val="accent1"/>
                </a:solidFill>
                <a:effectLst>
                  <a:outerShdw blurRad="38100" dist="25400" dir="5400000" algn="ctr" rotWithShape="0">
                    <a:srgbClr val="6E747A">
                      <a:alpha val="43000"/>
                    </a:srgbClr>
                  </a:outerShdw>
                </a:effectLst>
                <a:sym typeface="+mn-ea"/>
              </a:rPr>
              <a:t>流行性感冒（简称流感）是由流行性感冒病毒（简称流感病毒）引起的急性呼吸道传染病，临床表现为发热、头痛、肌痛、乏力、鼻炎、咽痛和咳嗽，可有肠胃不适，早期与传染性非典型肺炎的鉴别诊断困难。流感能加重潜在的疾病（如心肺疾患）或者引起继发细菌性肺炎或原发流感病毒性肺炎，老年人以及患有各种慢性病或者体质虚弱者患流感后容易出现严重并发症，病死率较高</a:t>
            </a:r>
            <a:r>
              <a:rPr lang="zh-CN" altLang="en-US">
                <a:solidFill>
                  <a:schemeClr val="accent1"/>
                </a:solidFill>
                <a:effectLst>
                  <a:outerShdw blurRad="38100" dist="25400" dir="5400000" algn="ctr" rotWithShape="0">
                    <a:srgbClr val="6E747A">
                      <a:alpha val="43000"/>
                    </a:srgbClr>
                  </a:outerShdw>
                </a:effectLst>
              </a:rPr>
              <a:t>。</a:t>
            </a:r>
            <a:endParaRPr lang="zh-CN" altLang="en-US">
              <a:solidFill>
                <a:schemeClr val="accent1"/>
              </a:solidFill>
              <a:effectLst>
                <a:outerShdw blurRad="38100" dist="25400" dir="5400000" algn="ctr" rotWithShape="0">
                  <a:srgbClr val="6E747A">
                    <a:alpha val="43000"/>
                  </a:srgbClr>
                </a:outerShdw>
              </a:effectLst>
            </a:endParaRPr>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矩形 3"/>
          <p:cNvSpPr/>
          <p:nvPr>
            <p:custDataLst>
              <p:tags r:id="rId1"/>
            </p:custDataLst>
          </p:nvPr>
        </p:nvSpPr>
        <p:spPr>
          <a:xfrm>
            <a:off x="0" y="0"/>
            <a:ext cx="9144073" cy="457204"/>
          </a:xfrm>
          <a:prstGeom prst="rect">
            <a:avLst/>
          </a:prstGeom>
          <a:solidFill>
            <a:schemeClr val="accent1"/>
          </a:solidFill>
          <a:ln w="12700">
            <a:miter lim="400000"/>
          </a:ln>
        </p:spPr>
        <p:txBody>
          <a:bodyPr lIns="0" tIns="0" rIns="0" bIns="0" anchor="ctr"/>
          <a:p>
            <a:pPr algn="ctr">
              <a:defRPr>
                <a:solidFill>
                  <a:srgbClr val="FFFFFF"/>
                </a:solidFill>
              </a:defRPr>
            </a:pPr>
            <a:endParaRPr sz="1350">
              <a:latin typeface="微软雅黑" panose="020B0503020204020204" charset="-122"/>
              <a:ea typeface="微软雅黑" panose="020B0503020204020204" charset="-122"/>
            </a:endParaRPr>
          </a:p>
        </p:txBody>
      </p:sp>
      <p:pic>
        <p:nvPicPr>
          <p:cNvPr id="9" name="图片 5"/>
          <p:cNvPicPr/>
          <p:nvPr userDrawn="1">
            <p:custDataLst>
              <p:tags r:id="rId2"/>
            </p:custDataLst>
          </p:nvPr>
        </p:nvPicPr>
        <p:blipFill>
          <a:blip r:embed="rId3" r:link="rId4" cstate="email"/>
          <a:stretch>
            <a:fillRect/>
          </a:stretch>
        </p:blipFill>
        <p:spPr>
          <a:xfrm>
            <a:off x="0" y="0"/>
            <a:ext cx="540068" cy="503077"/>
          </a:xfrm>
          <a:prstGeom prst="rect">
            <a:avLst/>
          </a:prstGeom>
        </p:spPr>
      </p:pic>
      <p:pic>
        <p:nvPicPr>
          <p:cNvPr id="8" name="图片 7"/>
          <p:cNvPicPr/>
          <p:nvPr userDrawn="1">
            <p:custDataLst>
              <p:tags r:id="rId5"/>
            </p:custDataLst>
          </p:nvPr>
        </p:nvPicPr>
        <p:blipFill>
          <a:blip r:embed="rId6" r:link="rId7" cstate="email"/>
          <a:stretch>
            <a:fillRect/>
          </a:stretch>
        </p:blipFill>
        <p:spPr>
          <a:xfrm>
            <a:off x="8603932" y="0"/>
            <a:ext cx="540068" cy="434568"/>
          </a:xfrm>
          <a:prstGeom prst="rect">
            <a:avLst/>
          </a:prstGeom>
        </p:spPr>
      </p:pic>
      <p:sp>
        <p:nvSpPr>
          <p:cNvPr id="3" name="椭圆 2"/>
          <p:cNvSpPr/>
          <p:nvPr>
            <p:custDataLst>
              <p:tags r:id="rId8"/>
            </p:custDataLst>
          </p:nvPr>
        </p:nvSpPr>
        <p:spPr>
          <a:xfrm>
            <a:off x="2936459" y="2361750"/>
            <a:ext cx="3005892" cy="3005892"/>
          </a:xfrm>
          <a:prstGeom prst="ellipse">
            <a:avLst/>
          </a:prstGeom>
          <a:noFill/>
          <a:ln w="15875">
            <a:solidFill>
              <a:schemeClr val="lt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charset="-122"/>
              <a:ea typeface="微软雅黑" panose="020B0503020204020204" charset="-122"/>
            </a:endParaRPr>
          </a:p>
        </p:txBody>
      </p:sp>
      <p:grpSp>
        <p:nvGrpSpPr>
          <p:cNvPr id="15" name="组合 14"/>
          <p:cNvGrpSpPr/>
          <p:nvPr>
            <p:custDataLst>
              <p:tags r:id="rId9"/>
            </p:custDataLst>
          </p:nvPr>
        </p:nvGrpSpPr>
        <p:grpSpPr>
          <a:xfrm>
            <a:off x="3735444" y="2813602"/>
            <a:ext cx="1407920" cy="2101215"/>
            <a:chOff x="8876" y="4317"/>
            <a:chExt cx="1452" cy="2167"/>
          </a:xfrm>
        </p:grpSpPr>
        <p:sp>
          <p:nvSpPr>
            <p:cNvPr id="19" name="Freeform 233"/>
            <p:cNvSpPr/>
            <p:nvPr>
              <p:custDataLst>
                <p:tags r:id="rId10"/>
              </p:custDataLst>
            </p:nvPr>
          </p:nvSpPr>
          <p:spPr bwMode="auto">
            <a:xfrm>
              <a:off x="8876" y="4317"/>
              <a:ext cx="1452" cy="1482"/>
            </a:xfrm>
            <a:custGeom>
              <a:avLst/>
              <a:gdLst>
                <a:gd name="T0" fmla="*/ 587 w 759"/>
                <a:gd name="T1" fmla="*/ 93 h 774"/>
                <a:gd name="T2" fmla="*/ 75 w 759"/>
                <a:gd name="T3" fmla="*/ 174 h 774"/>
                <a:gd name="T4" fmla="*/ 143 w 759"/>
                <a:gd name="T5" fmla="*/ 578 h 774"/>
                <a:gd name="T6" fmla="*/ 249 w 759"/>
                <a:gd name="T7" fmla="*/ 726 h 774"/>
                <a:gd name="T8" fmla="*/ 500 w 759"/>
                <a:gd name="T9" fmla="*/ 714 h 774"/>
                <a:gd name="T10" fmla="*/ 613 w 759"/>
                <a:gd name="T11" fmla="*/ 562 h 774"/>
                <a:gd name="T12" fmla="*/ 587 w 759"/>
                <a:gd name="T13" fmla="*/ 93 h 774"/>
              </a:gdLst>
              <a:ahLst/>
              <a:cxnLst>
                <a:cxn ang="0">
                  <a:pos x="T0" y="T1"/>
                </a:cxn>
                <a:cxn ang="0">
                  <a:pos x="T2" y="T3"/>
                </a:cxn>
                <a:cxn ang="0">
                  <a:pos x="T4" y="T5"/>
                </a:cxn>
                <a:cxn ang="0">
                  <a:pos x="T6" y="T7"/>
                </a:cxn>
                <a:cxn ang="0">
                  <a:pos x="T8" y="T9"/>
                </a:cxn>
                <a:cxn ang="0">
                  <a:pos x="T10" y="T11"/>
                </a:cxn>
                <a:cxn ang="0">
                  <a:pos x="T12" y="T13"/>
                </a:cxn>
              </a:cxnLst>
              <a:rect l="0" t="0" r="r" b="b"/>
              <a:pathLst>
                <a:path w="759" h="774">
                  <a:moveTo>
                    <a:pt x="587" y="93"/>
                  </a:moveTo>
                  <a:cubicBezTo>
                    <a:pt x="467" y="0"/>
                    <a:pt x="153" y="7"/>
                    <a:pt x="75" y="174"/>
                  </a:cubicBezTo>
                  <a:cubicBezTo>
                    <a:pt x="0" y="337"/>
                    <a:pt x="45" y="464"/>
                    <a:pt x="143" y="578"/>
                  </a:cubicBezTo>
                  <a:cubicBezTo>
                    <a:pt x="209" y="656"/>
                    <a:pt x="219" y="690"/>
                    <a:pt x="249" y="726"/>
                  </a:cubicBezTo>
                  <a:cubicBezTo>
                    <a:pt x="291" y="774"/>
                    <a:pt x="477" y="756"/>
                    <a:pt x="500" y="714"/>
                  </a:cubicBezTo>
                  <a:cubicBezTo>
                    <a:pt x="527" y="667"/>
                    <a:pt x="570" y="613"/>
                    <a:pt x="613" y="562"/>
                  </a:cubicBezTo>
                  <a:cubicBezTo>
                    <a:pt x="759" y="390"/>
                    <a:pt x="707" y="186"/>
                    <a:pt x="587" y="93"/>
                  </a:cubicBezTo>
                  <a:close/>
                </a:path>
              </a:pathLst>
            </a:custGeom>
            <a:solidFill>
              <a:schemeClr val="accent1">
                <a:lumMod val="40000"/>
                <a:lumOff val="60000"/>
              </a:schemeClr>
            </a:solidFill>
            <a:ln>
              <a:noFill/>
            </a:ln>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22" name="Freeform 227"/>
            <p:cNvSpPr/>
            <p:nvPr>
              <p:custDataLst>
                <p:tags r:id="rId11"/>
              </p:custDataLst>
            </p:nvPr>
          </p:nvSpPr>
          <p:spPr bwMode="auto">
            <a:xfrm>
              <a:off x="9738" y="5281"/>
              <a:ext cx="390" cy="957"/>
            </a:xfrm>
            <a:custGeom>
              <a:avLst/>
              <a:gdLst>
                <a:gd name="T0" fmla="*/ 5 w 204"/>
                <a:gd name="T1" fmla="*/ 500 h 500"/>
                <a:gd name="T2" fmla="*/ 0 w 204"/>
                <a:gd name="T3" fmla="*/ 497 h 500"/>
                <a:gd name="T4" fmla="*/ 198 w 204"/>
                <a:gd name="T5" fmla="*/ 0 h 500"/>
                <a:gd name="T6" fmla="*/ 204 w 204"/>
                <a:gd name="T7" fmla="*/ 0 h 500"/>
                <a:gd name="T8" fmla="*/ 5 w 204"/>
                <a:gd name="T9" fmla="*/ 500 h 500"/>
              </a:gdLst>
              <a:ahLst/>
              <a:cxnLst>
                <a:cxn ang="0">
                  <a:pos x="T0" y="T1"/>
                </a:cxn>
                <a:cxn ang="0">
                  <a:pos x="T2" y="T3"/>
                </a:cxn>
                <a:cxn ang="0">
                  <a:pos x="T4" y="T5"/>
                </a:cxn>
                <a:cxn ang="0">
                  <a:pos x="T6" y="T7"/>
                </a:cxn>
                <a:cxn ang="0">
                  <a:pos x="T8" y="T9"/>
                </a:cxn>
              </a:cxnLst>
              <a:rect l="0" t="0" r="r" b="b"/>
              <a:pathLst>
                <a:path w="204" h="500">
                  <a:moveTo>
                    <a:pt x="5" y="500"/>
                  </a:moveTo>
                  <a:cubicBezTo>
                    <a:pt x="0" y="497"/>
                    <a:pt x="0" y="497"/>
                    <a:pt x="0" y="497"/>
                  </a:cubicBezTo>
                  <a:cubicBezTo>
                    <a:pt x="13" y="487"/>
                    <a:pt x="147" y="134"/>
                    <a:pt x="198" y="0"/>
                  </a:cubicBezTo>
                  <a:cubicBezTo>
                    <a:pt x="204" y="0"/>
                    <a:pt x="204" y="0"/>
                    <a:pt x="204" y="0"/>
                  </a:cubicBezTo>
                  <a:cubicBezTo>
                    <a:pt x="185" y="50"/>
                    <a:pt x="19" y="489"/>
                    <a:pt x="5" y="500"/>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23" name="Freeform 228"/>
            <p:cNvSpPr/>
            <p:nvPr>
              <p:custDataLst>
                <p:tags r:id="rId12"/>
              </p:custDataLst>
            </p:nvPr>
          </p:nvSpPr>
          <p:spPr bwMode="auto">
            <a:xfrm>
              <a:off x="9708" y="5490"/>
              <a:ext cx="230" cy="751"/>
            </a:xfrm>
            <a:custGeom>
              <a:avLst/>
              <a:gdLst>
                <a:gd name="T0" fmla="*/ 3 w 120"/>
                <a:gd name="T1" fmla="*/ 393 h 393"/>
                <a:gd name="T2" fmla="*/ 0 w 120"/>
                <a:gd name="T3" fmla="*/ 389 h 393"/>
                <a:gd name="T4" fmla="*/ 115 w 120"/>
                <a:gd name="T5" fmla="*/ 0 h 393"/>
                <a:gd name="T6" fmla="*/ 120 w 120"/>
                <a:gd name="T7" fmla="*/ 0 h 393"/>
                <a:gd name="T8" fmla="*/ 3 w 120"/>
                <a:gd name="T9" fmla="*/ 393 h 393"/>
              </a:gdLst>
              <a:ahLst/>
              <a:cxnLst>
                <a:cxn ang="0">
                  <a:pos x="T0" y="T1"/>
                </a:cxn>
                <a:cxn ang="0">
                  <a:pos x="T2" y="T3"/>
                </a:cxn>
                <a:cxn ang="0">
                  <a:pos x="T4" y="T5"/>
                </a:cxn>
                <a:cxn ang="0">
                  <a:pos x="T6" y="T7"/>
                </a:cxn>
                <a:cxn ang="0">
                  <a:pos x="T8" y="T9"/>
                </a:cxn>
              </a:cxnLst>
              <a:rect l="0" t="0" r="r" b="b"/>
              <a:pathLst>
                <a:path w="120" h="393">
                  <a:moveTo>
                    <a:pt x="3" y="393"/>
                  </a:moveTo>
                  <a:cubicBezTo>
                    <a:pt x="0" y="389"/>
                    <a:pt x="0" y="389"/>
                    <a:pt x="0" y="389"/>
                  </a:cubicBezTo>
                  <a:cubicBezTo>
                    <a:pt x="14" y="381"/>
                    <a:pt x="77" y="151"/>
                    <a:pt x="115" y="0"/>
                  </a:cubicBezTo>
                  <a:cubicBezTo>
                    <a:pt x="120" y="0"/>
                    <a:pt x="120" y="0"/>
                    <a:pt x="120" y="0"/>
                  </a:cubicBezTo>
                  <a:cubicBezTo>
                    <a:pt x="104" y="64"/>
                    <a:pt x="22" y="385"/>
                    <a:pt x="3" y="393"/>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24" name="Freeform 229"/>
            <p:cNvSpPr/>
            <p:nvPr>
              <p:custDataLst>
                <p:tags r:id="rId13"/>
              </p:custDataLst>
            </p:nvPr>
          </p:nvSpPr>
          <p:spPr bwMode="auto">
            <a:xfrm>
              <a:off x="9673" y="5763"/>
              <a:ext cx="55" cy="477"/>
            </a:xfrm>
            <a:custGeom>
              <a:avLst/>
              <a:gdLst>
                <a:gd name="T0" fmla="*/ 5 w 29"/>
                <a:gd name="T1" fmla="*/ 249 h 249"/>
                <a:gd name="T2" fmla="*/ 0 w 29"/>
                <a:gd name="T3" fmla="*/ 249 h 249"/>
                <a:gd name="T4" fmla="*/ 3 w 29"/>
                <a:gd name="T5" fmla="*/ 1 h 249"/>
                <a:gd name="T6" fmla="*/ 9 w 29"/>
                <a:gd name="T7" fmla="*/ 0 h 249"/>
                <a:gd name="T8" fmla="*/ 5 w 29"/>
                <a:gd name="T9" fmla="*/ 249 h 249"/>
              </a:gdLst>
              <a:ahLst/>
              <a:cxnLst>
                <a:cxn ang="0">
                  <a:pos x="T0" y="T1"/>
                </a:cxn>
                <a:cxn ang="0">
                  <a:pos x="T2" y="T3"/>
                </a:cxn>
                <a:cxn ang="0">
                  <a:pos x="T4" y="T5"/>
                </a:cxn>
                <a:cxn ang="0">
                  <a:pos x="T6" y="T7"/>
                </a:cxn>
                <a:cxn ang="0">
                  <a:pos x="T8" y="T9"/>
                </a:cxn>
              </a:cxnLst>
              <a:rect l="0" t="0" r="r" b="b"/>
              <a:pathLst>
                <a:path w="29" h="249">
                  <a:moveTo>
                    <a:pt x="5" y="249"/>
                  </a:moveTo>
                  <a:cubicBezTo>
                    <a:pt x="0" y="249"/>
                    <a:pt x="0" y="249"/>
                    <a:pt x="0" y="249"/>
                  </a:cubicBezTo>
                  <a:cubicBezTo>
                    <a:pt x="23" y="72"/>
                    <a:pt x="3" y="2"/>
                    <a:pt x="3" y="1"/>
                  </a:cubicBezTo>
                  <a:cubicBezTo>
                    <a:pt x="9" y="0"/>
                    <a:pt x="9" y="0"/>
                    <a:pt x="9" y="0"/>
                  </a:cubicBezTo>
                  <a:cubicBezTo>
                    <a:pt x="9" y="1"/>
                    <a:pt x="29" y="71"/>
                    <a:pt x="5" y="249"/>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25" name="Freeform 230"/>
            <p:cNvSpPr/>
            <p:nvPr>
              <p:custDataLst>
                <p:tags r:id="rId14"/>
              </p:custDataLst>
            </p:nvPr>
          </p:nvSpPr>
          <p:spPr bwMode="auto">
            <a:xfrm>
              <a:off x="9067" y="5306"/>
              <a:ext cx="386" cy="934"/>
            </a:xfrm>
            <a:custGeom>
              <a:avLst/>
              <a:gdLst>
                <a:gd name="T0" fmla="*/ 197 w 201"/>
                <a:gd name="T1" fmla="*/ 488 h 488"/>
                <a:gd name="T2" fmla="*/ 201 w 201"/>
                <a:gd name="T3" fmla="*/ 485 h 488"/>
                <a:gd name="T4" fmla="*/ 5 w 201"/>
                <a:gd name="T5" fmla="*/ 0 h 488"/>
                <a:gd name="T6" fmla="*/ 0 w 201"/>
                <a:gd name="T7" fmla="*/ 1 h 488"/>
                <a:gd name="T8" fmla="*/ 197 w 201"/>
                <a:gd name="T9" fmla="*/ 488 h 488"/>
              </a:gdLst>
              <a:ahLst/>
              <a:cxnLst>
                <a:cxn ang="0">
                  <a:pos x="T0" y="T1"/>
                </a:cxn>
                <a:cxn ang="0">
                  <a:pos x="T2" y="T3"/>
                </a:cxn>
                <a:cxn ang="0">
                  <a:pos x="T4" y="T5"/>
                </a:cxn>
                <a:cxn ang="0">
                  <a:pos x="T6" y="T7"/>
                </a:cxn>
                <a:cxn ang="0">
                  <a:pos x="T8" y="T9"/>
                </a:cxn>
              </a:cxnLst>
              <a:rect l="0" t="0" r="r" b="b"/>
              <a:pathLst>
                <a:path w="201" h="488">
                  <a:moveTo>
                    <a:pt x="197" y="488"/>
                  </a:moveTo>
                  <a:cubicBezTo>
                    <a:pt x="201" y="485"/>
                    <a:pt x="201" y="485"/>
                    <a:pt x="201" y="485"/>
                  </a:cubicBezTo>
                  <a:cubicBezTo>
                    <a:pt x="190" y="475"/>
                    <a:pt x="55" y="131"/>
                    <a:pt x="5" y="0"/>
                  </a:cubicBezTo>
                  <a:cubicBezTo>
                    <a:pt x="0" y="1"/>
                    <a:pt x="0" y="1"/>
                    <a:pt x="0" y="1"/>
                  </a:cubicBezTo>
                  <a:cubicBezTo>
                    <a:pt x="19" y="50"/>
                    <a:pt x="184" y="478"/>
                    <a:pt x="197" y="488"/>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26" name="Freeform 231"/>
            <p:cNvSpPr/>
            <p:nvPr>
              <p:custDataLst>
                <p:tags r:id="rId15"/>
              </p:custDataLst>
            </p:nvPr>
          </p:nvSpPr>
          <p:spPr bwMode="auto">
            <a:xfrm>
              <a:off x="9241" y="5503"/>
              <a:ext cx="237" cy="739"/>
            </a:xfrm>
            <a:custGeom>
              <a:avLst/>
              <a:gdLst>
                <a:gd name="T0" fmla="*/ 122 w 124"/>
                <a:gd name="T1" fmla="*/ 386 h 386"/>
                <a:gd name="T2" fmla="*/ 124 w 124"/>
                <a:gd name="T3" fmla="*/ 382 h 386"/>
                <a:gd name="T4" fmla="*/ 5 w 124"/>
                <a:gd name="T5" fmla="*/ 0 h 386"/>
                <a:gd name="T6" fmla="*/ 0 w 124"/>
                <a:gd name="T7" fmla="*/ 1 h 386"/>
                <a:gd name="T8" fmla="*/ 122 w 124"/>
                <a:gd name="T9" fmla="*/ 386 h 386"/>
              </a:gdLst>
              <a:ahLst/>
              <a:cxnLst>
                <a:cxn ang="0">
                  <a:pos x="T0" y="T1"/>
                </a:cxn>
                <a:cxn ang="0">
                  <a:pos x="T2" y="T3"/>
                </a:cxn>
                <a:cxn ang="0">
                  <a:pos x="T4" y="T5"/>
                </a:cxn>
                <a:cxn ang="0">
                  <a:pos x="T6" y="T7"/>
                </a:cxn>
                <a:cxn ang="0">
                  <a:pos x="T8" y="T9"/>
                </a:cxn>
              </a:cxnLst>
              <a:rect l="0" t="0" r="r" b="b"/>
              <a:pathLst>
                <a:path w="124" h="386">
                  <a:moveTo>
                    <a:pt x="122" y="386"/>
                  </a:moveTo>
                  <a:cubicBezTo>
                    <a:pt x="124" y="382"/>
                    <a:pt x="124" y="382"/>
                    <a:pt x="124" y="382"/>
                  </a:cubicBezTo>
                  <a:cubicBezTo>
                    <a:pt x="111" y="374"/>
                    <a:pt x="46" y="149"/>
                    <a:pt x="5" y="0"/>
                  </a:cubicBezTo>
                  <a:cubicBezTo>
                    <a:pt x="0" y="1"/>
                    <a:pt x="0" y="1"/>
                    <a:pt x="0" y="1"/>
                  </a:cubicBezTo>
                  <a:cubicBezTo>
                    <a:pt x="18" y="64"/>
                    <a:pt x="105" y="379"/>
                    <a:pt x="122" y="386"/>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27" name="Freeform 232"/>
            <p:cNvSpPr/>
            <p:nvPr>
              <p:custDataLst>
                <p:tags r:id="rId16"/>
              </p:custDataLst>
            </p:nvPr>
          </p:nvSpPr>
          <p:spPr bwMode="auto">
            <a:xfrm>
              <a:off x="9444" y="5763"/>
              <a:ext cx="66" cy="475"/>
            </a:xfrm>
            <a:custGeom>
              <a:avLst/>
              <a:gdLst>
                <a:gd name="T0" fmla="*/ 29 w 34"/>
                <a:gd name="T1" fmla="*/ 248 h 248"/>
                <a:gd name="T2" fmla="*/ 34 w 34"/>
                <a:gd name="T3" fmla="*/ 247 h 248"/>
                <a:gd name="T4" fmla="*/ 19 w 34"/>
                <a:gd name="T5" fmla="*/ 0 h 248"/>
                <a:gd name="T6" fmla="*/ 14 w 34"/>
                <a:gd name="T7" fmla="*/ 0 h 248"/>
                <a:gd name="T8" fmla="*/ 29 w 34"/>
                <a:gd name="T9" fmla="*/ 248 h 248"/>
              </a:gdLst>
              <a:ahLst/>
              <a:cxnLst>
                <a:cxn ang="0">
                  <a:pos x="T0" y="T1"/>
                </a:cxn>
                <a:cxn ang="0">
                  <a:pos x="T2" y="T3"/>
                </a:cxn>
                <a:cxn ang="0">
                  <a:pos x="T4" y="T5"/>
                </a:cxn>
                <a:cxn ang="0">
                  <a:pos x="T6" y="T7"/>
                </a:cxn>
                <a:cxn ang="0">
                  <a:pos x="T8" y="T9"/>
                </a:cxn>
              </a:cxnLst>
              <a:rect l="0" t="0" r="r" b="b"/>
              <a:pathLst>
                <a:path w="34" h="248">
                  <a:moveTo>
                    <a:pt x="29" y="248"/>
                  </a:moveTo>
                  <a:cubicBezTo>
                    <a:pt x="34" y="247"/>
                    <a:pt x="34" y="247"/>
                    <a:pt x="34" y="247"/>
                  </a:cubicBezTo>
                  <a:cubicBezTo>
                    <a:pt x="5" y="72"/>
                    <a:pt x="18" y="1"/>
                    <a:pt x="19" y="0"/>
                  </a:cubicBezTo>
                  <a:cubicBezTo>
                    <a:pt x="14" y="0"/>
                    <a:pt x="14" y="0"/>
                    <a:pt x="14" y="0"/>
                  </a:cubicBezTo>
                  <a:cubicBezTo>
                    <a:pt x="14" y="1"/>
                    <a:pt x="0" y="72"/>
                    <a:pt x="29" y="248"/>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28" name="Freeform 234"/>
            <p:cNvSpPr/>
            <p:nvPr>
              <p:custDataLst>
                <p:tags r:id="rId17"/>
              </p:custDataLst>
            </p:nvPr>
          </p:nvSpPr>
          <p:spPr bwMode="auto">
            <a:xfrm>
              <a:off x="9051" y="4379"/>
              <a:ext cx="498" cy="1381"/>
            </a:xfrm>
            <a:custGeom>
              <a:avLst/>
              <a:gdLst>
                <a:gd name="T0" fmla="*/ 260 w 260"/>
                <a:gd name="T1" fmla="*/ 0 h 721"/>
                <a:gd name="T2" fmla="*/ 177 w 260"/>
                <a:gd name="T3" fmla="*/ 10 h 721"/>
                <a:gd name="T4" fmla="*/ 228 w 260"/>
                <a:gd name="T5" fmla="*/ 719 h 721"/>
                <a:gd name="T6" fmla="*/ 254 w 260"/>
                <a:gd name="T7" fmla="*/ 721 h 721"/>
                <a:gd name="T8" fmla="*/ 260 w 260"/>
                <a:gd name="T9" fmla="*/ 0 h 721"/>
              </a:gdLst>
              <a:ahLst/>
              <a:cxnLst>
                <a:cxn ang="0">
                  <a:pos x="T0" y="T1"/>
                </a:cxn>
                <a:cxn ang="0">
                  <a:pos x="T2" y="T3"/>
                </a:cxn>
                <a:cxn ang="0">
                  <a:pos x="T4" y="T5"/>
                </a:cxn>
                <a:cxn ang="0">
                  <a:pos x="T6" y="T7"/>
                </a:cxn>
                <a:cxn ang="0">
                  <a:pos x="T8" y="T9"/>
                </a:cxn>
              </a:cxnLst>
              <a:rect l="0" t="0" r="r" b="b"/>
              <a:pathLst>
                <a:path w="260" h="721">
                  <a:moveTo>
                    <a:pt x="260" y="0"/>
                  </a:moveTo>
                  <a:cubicBezTo>
                    <a:pt x="232" y="1"/>
                    <a:pt x="204" y="5"/>
                    <a:pt x="177" y="10"/>
                  </a:cubicBezTo>
                  <a:cubicBezTo>
                    <a:pt x="110" y="105"/>
                    <a:pt x="0" y="412"/>
                    <a:pt x="228" y="719"/>
                  </a:cubicBezTo>
                  <a:cubicBezTo>
                    <a:pt x="236" y="720"/>
                    <a:pt x="245" y="721"/>
                    <a:pt x="254" y="721"/>
                  </a:cubicBezTo>
                  <a:cubicBezTo>
                    <a:pt x="225" y="589"/>
                    <a:pt x="152" y="191"/>
                    <a:pt x="260" y="0"/>
                  </a:cubicBezTo>
                  <a:close/>
                </a:path>
              </a:pathLst>
            </a:custGeom>
            <a:solidFill>
              <a:schemeClr val="accent6"/>
            </a:solidFill>
            <a:ln>
              <a:noFill/>
            </a:ln>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29" name="Freeform 235"/>
            <p:cNvSpPr/>
            <p:nvPr>
              <p:custDataLst>
                <p:tags r:id="rId18"/>
              </p:custDataLst>
            </p:nvPr>
          </p:nvSpPr>
          <p:spPr bwMode="auto">
            <a:xfrm>
              <a:off x="9591" y="4379"/>
              <a:ext cx="563" cy="1377"/>
            </a:xfrm>
            <a:custGeom>
              <a:avLst/>
              <a:gdLst>
                <a:gd name="T0" fmla="*/ 74 w 294"/>
                <a:gd name="T1" fmla="*/ 6 h 719"/>
                <a:gd name="T2" fmla="*/ 0 w 294"/>
                <a:gd name="T3" fmla="*/ 0 h 719"/>
                <a:gd name="T4" fmla="*/ 26 w 294"/>
                <a:gd name="T5" fmla="*/ 719 h 719"/>
                <a:gd name="T6" fmla="*/ 68 w 294"/>
                <a:gd name="T7" fmla="*/ 712 h 719"/>
                <a:gd name="T8" fmla="*/ 74 w 294"/>
                <a:gd name="T9" fmla="*/ 6 h 719"/>
              </a:gdLst>
              <a:ahLst/>
              <a:cxnLst>
                <a:cxn ang="0">
                  <a:pos x="T0" y="T1"/>
                </a:cxn>
                <a:cxn ang="0">
                  <a:pos x="T2" y="T3"/>
                </a:cxn>
                <a:cxn ang="0">
                  <a:pos x="T4" y="T5"/>
                </a:cxn>
                <a:cxn ang="0">
                  <a:pos x="T6" y="T7"/>
                </a:cxn>
                <a:cxn ang="0">
                  <a:pos x="T8" y="T9"/>
                </a:cxn>
              </a:cxnLst>
              <a:rect l="0" t="0" r="r" b="b"/>
              <a:pathLst>
                <a:path w="294" h="719">
                  <a:moveTo>
                    <a:pt x="74" y="6"/>
                  </a:moveTo>
                  <a:cubicBezTo>
                    <a:pt x="50" y="3"/>
                    <a:pt x="26" y="0"/>
                    <a:pt x="0" y="0"/>
                  </a:cubicBezTo>
                  <a:cubicBezTo>
                    <a:pt x="122" y="171"/>
                    <a:pt x="58" y="561"/>
                    <a:pt x="26" y="719"/>
                  </a:cubicBezTo>
                  <a:cubicBezTo>
                    <a:pt x="40" y="717"/>
                    <a:pt x="55" y="715"/>
                    <a:pt x="68" y="712"/>
                  </a:cubicBezTo>
                  <a:cubicBezTo>
                    <a:pt x="294" y="374"/>
                    <a:pt x="128" y="46"/>
                    <a:pt x="74" y="6"/>
                  </a:cubicBezTo>
                  <a:close/>
                </a:path>
              </a:pathLst>
            </a:custGeom>
            <a:solidFill>
              <a:schemeClr val="accent6"/>
            </a:solidFill>
            <a:ln>
              <a:noFill/>
            </a:ln>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0" name="Freeform 236"/>
            <p:cNvSpPr/>
            <p:nvPr>
              <p:custDataLst>
                <p:tags r:id="rId19"/>
              </p:custDataLst>
            </p:nvPr>
          </p:nvSpPr>
          <p:spPr bwMode="auto">
            <a:xfrm>
              <a:off x="9308" y="5685"/>
              <a:ext cx="547" cy="147"/>
            </a:xfrm>
            <a:custGeom>
              <a:avLst/>
              <a:gdLst>
                <a:gd name="T0" fmla="*/ 25 w 286"/>
                <a:gd name="T1" fmla="*/ 12 h 77"/>
                <a:gd name="T2" fmla="*/ 274 w 286"/>
                <a:gd name="T3" fmla="*/ 16 h 77"/>
                <a:gd name="T4" fmla="*/ 232 w 286"/>
                <a:gd name="T5" fmla="*/ 59 h 77"/>
                <a:gd name="T6" fmla="*/ 14 w 286"/>
                <a:gd name="T7" fmla="*/ 37 h 77"/>
                <a:gd name="T8" fmla="*/ 25 w 286"/>
                <a:gd name="T9" fmla="*/ 12 h 77"/>
              </a:gdLst>
              <a:ahLst/>
              <a:cxnLst>
                <a:cxn ang="0">
                  <a:pos x="T0" y="T1"/>
                </a:cxn>
                <a:cxn ang="0">
                  <a:pos x="T2" y="T3"/>
                </a:cxn>
                <a:cxn ang="0">
                  <a:pos x="T4" y="T5"/>
                </a:cxn>
                <a:cxn ang="0">
                  <a:pos x="T6" y="T7"/>
                </a:cxn>
                <a:cxn ang="0">
                  <a:pos x="T8" y="T9"/>
                </a:cxn>
              </a:cxnLst>
              <a:rect l="0" t="0" r="r" b="b"/>
              <a:pathLst>
                <a:path w="286" h="77">
                  <a:moveTo>
                    <a:pt x="25" y="12"/>
                  </a:moveTo>
                  <a:cubicBezTo>
                    <a:pt x="51" y="2"/>
                    <a:pt x="264" y="0"/>
                    <a:pt x="274" y="16"/>
                  </a:cubicBezTo>
                  <a:cubicBezTo>
                    <a:pt x="284" y="32"/>
                    <a:pt x="286" y="50"/>
                    <a:pt x="232" y="59"/>
                  </a:cubicBezTo>
                  <a:cubicBezTo>
                    <a:pt x="178" y="68"/>
                    <a:pt x="31" y="77"/>
                    <a:pt x="14" y="37"/>
                  </a:cubicBezTo>
                  <a:cubicBezTo>
                    <a:pt x="14" y="37"/>
                    <a:pt x="0" y="21"/>
                    <a:pt x="25" y="12"/>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1" name="Freeform 237"/>
            <p:cNvSpPr/>
            <p:nvPr>
              <p:custDataLst>
                <p:tags r:id="rId20"/>
              </p:custDataLst>
            </p:nvPr>
          </p:nvSpPr>
          <p:spPr bwMode="auto">
            <a:xfrm>
              <a:off x="9046" y="5070"/>
              <a:ext cx="99" cy="138"/>
            </a:xfrm>
            <a:custGeom>
              <a:avLst/>
              <a:gdLst>
                <a:gd name="T0" fmla="*/ 0 w 52"/>
                <a:gd name="T1" fmla="*/ 0 h 72"/>
                <a:gd name="T2" fmla="*/ 17 w 52"/>
                <a:gd name="T3" fmla="*/ 70 h 72"/>
                <a:gd name="T4" fmla="*/ 52 w 52"/>
                <a:gd name="T5" fmla="*/ 14 h 72"/>
                <a:gd name="T6" fmla="*/ 0 w 52"/>
                <a:gd name="T7" fmla="*/ 0 h 72"/>
              </a:gdLst>
              <a:ahLst/>
              <a:cxnLst>
                <a:cxn ang="0">
                  <a:pos x="T0" y="T1"/>
                </a:cxn>
                <a:cxn ang="0">
                  <a:pos x="T2" y="T3"/>
                </a:cxn>
                <a:cxn ang="0">
                  <a:pos x="T4" y="T5"/>
                </a:cxn>
                <a:cxn ang="0">
                  <a:pos x="T6" y="T7"/>
                </a:cxn>
              </a:cxnLst>
              <a:rect l="0" t="0" r="r" b="b"/>
              <a:pathLst>
                <a:path w="52" h="72">
                  <a:moveTo>
                    <a:pt x="0" y="0"/>
                  </a:moveTo>
                  <a:cubicBezTo>
                    <a:pt x="0" y="0"/>
                    <a:pt x="1" y="69"/>
                    <a:pt x="17" y="70"/>
                  </a:cubicBezTo>
                  <a:cubicBezTo>
                    <a:pt x="33" y="72"/>
                    <a:pt x="52" y="14"/>
                    <a:pt x="52" y="14"/>
                  </a:cubicBez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2" name="Freeform 238"/>
            <p:cNvSpPr/>
            <p:nvPr>
              <p:custDataLst>
                <p:tags r:id="rId21"/>
              </p:custDataLst>
            </p:nvPr>
          </p:nvSpPr>
          <p:spPr bwMode="auto">
            <a:xfrm>
              <a:off x="9288" y="5130"/>
              <a:ext cx="147" cy="154"/>
            </a:xfrm>
            <a:custGeom>
              <a:avLst/>
              <a:gdLst>
                <a:gd name="T0" fmla="*/ 0 w 77"/>
                <a:gd name="T1" fmla="*/ 0 h 81"/>
                <a:gd name="T2" fmla="*/ 27 w 77"/>
                <a:gd name="T3" fmla="*/ 77 h 81"/>
                <a:gd name="T4" fmla="*/ 77 w 77"/>
                <a:gd name="T5" fmla="*/ 12 h 81"/>
                <a:gd name="T6" fmla="*/ 0 w 77"/>
                <a:gd name="T7" fmla="*/ 0 h 81"/>
              </a:gdLst>
              <a:ahLst/>
              <a:cxnLst>
                <a:cxn ang="0">
                  <a:pos x="T0" y="T1"/>
                </a:cxn>
                <a:cxn ang="0">
                  <a:pos x="T2" y="T3"/>
                </a:cxn>
                <a:cxn ang="0">
                  <a:pos x="T4" y="T5"/>
                </a:cxn>
                <a:cxn ang="0">
                  <a:pos x="T6" y="T7"/>
                </a:cxn>
              </a:cxnLst>
              <a:rect l="0" t="0" r="r" b="b"/>
              <a:pathLst>
                <a:path w="77" h="81">
                  <a:moveTo>
                    <a:pt x="0" y="0"/>
                  </a:moveTo>
                  <a:cubicBezTo>
                    <a:pt x="0" y="0"/>
                    <a:pt x="11" y="73"/>
                    <a:pt x="27" y="77"/>
                  </a:cubicBezTo>
                  <a:cubicBezTo>
                    <a:pt x="43" y="81"/>
                    <a:pt x="77" y="12"/>
                    <a:pt x="77" y="12"/>
                  </a:cubicBez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4" name="Freeform 240"/>
            <p:cNvSpPr/>
            <p:nvPr>
              <p:custDataLst>
                <p:tags r:id="rId22"/>
              </p:custDataLst>
            </p:nvPr>
          </p:nvSpPr>
          <p:spPr bwMode="auto">
            <a:xfrm>
              <a:off x="9669" y="5150"/>
              <a:ext cx="108" cy="128"/>
            </a:xfrm>
            <a:custGeom>
              <a:avLst/>
              <a:gdLst>
                <a:gd name="T0" fmla="*/ 0 w 57"/>
                <a:gd name="T1" fmla="*/ 7 h 67"/>
                <a:gd name="T2" fmla="*/ 33 w 57"/>
                <a:gd name="T3" fmla="*/ 65 h 67"/>
                <a:gd name="T4" fmla="*/ 57 w 57"/>
                <a:gd name="T5" fmla="*/ 0 h 67"/>
                <a:gd name="T6" fmla="*/ 0 w 57"/>
                <a:gd name="T7" fmla="*/ 7 h 67"/>
              </a:gdLst>
              <a:ahLst/>
              <a:cxnLst>
                <a:cxn ang="0">
                  <a:pos x="T0" y="T1"/>
                </a:cxn>
                <a:cxn ang="0">
                  <a:pos x="T2" y="T3"/>
                </a:cxn>
                <a:cxn ang="0">
                  <a:pos x="T4" y="T5"/>
                </a:cxn>
                <a:cxn ang="0">
                  <a:pos x="T6" y="T7"/>
                </a:cxn>
              </a:cxnLst>
              <a:rect l="0" t="0" r="r" b="b"/>
              <a:pathLst>
                <a:path w="57" h="67">
                  <a:moveTo>
                    <a:pt x="0" y="7"/>
                  </a:moveTo>
                  <a:cubicBezTo>
                    <a:pt x="0" y="7"/>
                    <a:pt x="23" y="67"/>
                    <a:pt x="33" y="65"/>
                  </a:cubicBezTo>
                  <a:cubicBezTo>
                    <a:pt x="43" y="62"/>
                    <a:pt x="57" y="0"/>
                    <a:pt x="57" y="0"/>
                  </a:cubicBezTo>
                  <a:lnTo>
                    <a:pt x="0" y="7"/>
                  </a:ln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6" name="Freeform 242"/>
            <p:cNvSpPr/>
            <p:nvPr>
              <p:custDataLst>
                <p:tags r:id="rId23"/>
              </p:custDataLst>
            </p:nvPr>
          </p:nvSpPr>
          <p:spPr bwMode="auto">
            <a:xfrm>
              <a:off x="10043" y="5044"/>
              <a:ext cx="103" cy="168"/>
            </a:xfrm>
            <a:custGeom>
              <a:avLst/>
              <a:gdLst>
                <a:gd name="T0" fmla="*/ 0 w 53"/>
                <a:gd name="T1" fmla="*/ 24 h 88"/>
                <a:gd name="T2" fmla="*/ 22 w 53"/>
                <a:gd name="T3" fmla="*/ 86 h 88"/>
                <a:gd name="T4" fmla="*/ 52 w 53"/>
                <a:gd name="T5" fmla="*/ 5 h 88"/>
                <a:gd name="T6" fmla="*/ 0 w 53"/>
                <a:gd name="T7" fmla="*/ 24 h 88"/>
              </a:gdLst>
              <a:ahLst/>
              <a:cxnLst>
                <a:cxn ang="0">
                  <a:pos x="T0" y="T1"/>
                </a:cxn>
                <a:cxn ang="0">
                  <a:pos x="T2" y="T3"/>
                </a:cxn>
                <a:cxn ang="0">
                  <a:pos x="T4" y="T5"/>
                </a:cxn>
                <a:cxn ang="0">
                  <a:pos x="T6" y="T7"/>
                </a:cxn>
              </a:cxnLst>
              <a:rect l="0" t="0" r="r" b="b"/>
              <a:pathLst>
                <a:path w="53" h="88">
                  <a:moveTo>
                    <a:pt x="0" y="24"/>
                  </a:moveTo>
                  <a:cubicBezTo>
                    <a:pt x="0" y="24"/>
                    <a:pt x="4" y="88"/>
                    <a:pt x="22" y="86"/>
                  </a:cubicBezTo>
                  <a:cubicBezTo>
                    <a:pt x="39" y="85"/>
                    <a:pt x="51" y="10"/>
                    <a:pt x="52" y="5"/>
                  </a:cubicBezTo>
                  <a:cubicBezTo>
                    <a:pt x="53" y="0"/>
                    <a:pt x="0" y="24"/>
                    <a:pt x="0" y="24"/>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7" name="Freeform 244"/>
            <p:cNvSpPr/>
            <p:nvPr>
              <p:custDataLst>
                <p:tags r:id="rId24"/>
              </p:custDataLst>
            </p:nvPr>
          </p:nvSpPr>
          <p:spPr bwMode="auto">
            <a:xfrm>
              <a:off x="9372" y="6238"/>
              <a:ext cx="409" cy="246"/>
            </a:xfrm>
            <a:custGeom>
              <a:avLst/>
              <a:gdLst>
                <a:gd name="T0" fmla="*/ 0 w 214"/>
                <a:gd name="T1" fmla="*/ 8 h 128"/>
                <a:gd name="T2" fmla="*/ 25 w 214"/>
                <a:gd name="T3" fmla="*/ 120 h 128"/>
                <a:gd name="T4" fmla="*/ 183 w 214"/>
                <a:gd name="T5" fmla="*/ 120 h 128"/>
                <a:gd name="T6" fmla="*/ 214 w 214"/>
                <a:gd name="T7" fmla="*/ 0 h 128"/>
                <a:gd name="T8" fmla="*/ 0 w 214"/>
                <a:gd name="T9" fmla="*/ 8 h 128"/>
              </a:gdLst>
              <a:ahLst/>
              <a:cxnLst>
                <a:cxn ang="0">
                  <a:pos x="T0" y="T1"/>
                </a:cxn>
                <a:cxn ang="0">
                  <a:pos x="T2" y="T3"/>
                </a:cxn>
                <a:cxn ang="0">
                  <a:pos x="T4" y="T5"/>
                </a:cxn>
                <a:cxn ang="0">
                  <a:pos x="T6" y="T7"/>
                </a:cxn>
                <a:cxn ang="0">
                  <a:pos x="T8" y="T9"/>
                </a:cxn>
              </a:cxnLst>
              <a:rect l="0" t="0" r="r" b="b"/>
              <a:pathLst>
                <a:path w="214" h="128">
                  <a:moveTo>
                    <a:pt x="0" y="8"/>
                  </a:moveTo>
                  <a:cubicBezTo>
                    <a:pt x="0" y="8"/>
                    <a:pt x="5" y="112"/>
                    <a:pt x="25" y="120"/>
                  </a:cubicBezTo>
                  <a:cubicBezTo>
                    <a:pt x="46" y="128"/>
                    <a:pt x="153" y="126"/>
                    <a:pt x="183" y="120"/>
                  </a:cubicBezTo>
                  <a:cubicBezTo>
                    <a:pt x="214" y="114"/>
                    <a:pt x="214" y="0"/>
                    <a:pt x="214" y="0"/>
                  </a:cubicBezTo>
                  <a:lnTo>
                    <a:pt x="0" y="8"/>
                  </a:lnTo>
                  <a:close/>
                </a:path>
              </a:pathLst>
            </a:custGeom>
            <a:solidFill>
              <a:schemeClr val="lt1">
                <a:lumMod val="85000"/>
              </a:schemeClr>
            </a:solidFill>
            <a:ln>
              <a:noFill/>
            </a:ln>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8" name="Freeform 245"/>
            <p:cNvSpPr/>
            <p:nvPr>
              <p:custDataLst>
                <p:tags r:id="rId25"/>
              </p:custDataLst>
            </p:nvPr>
          </p:nvSpPr>
          <p:spPr bwMode="auto">
            <a:xfrm>
              <a:off x="9343" y="6217"/>
              <a:ext cx="505" cy="71"/>
            </a:xfrm>
            <a:custGeom>
              <a:avLst/>
              <a:gdLst>
                <a:gd name="T0" fmla="*/ 13 w 264"/>
                <a:gd name="T1" fmla="*/ 11 h 37"/>
                <a:gd name="T2" fmla="*/ 229 w 264"/>
                <a:gd name="T3" fmla="*/ 11 h 37"/>
                <a:gd name="T4" fmla="*/ 63 w 264"/>
                <a:gd name="T5" fmla="*/ 29 h 37"/>
                <a:gd name="T6" fmla="*/ 13 w 264"/>
                <a:gd name="T7" fmla="*/ 11 h 37"/>
              </a:gdLst>
              <a:ahLst/>
              <a:cxnLst>
                <a:cxn ang="0">
                  <a:pos x="T0" y="T1"/>
                </a:cxn>
                <a:cxn ang="0">
                  <a:pos x="T2" y="T3"/>
                </a:cxn>
                <a:cxn ang="0">
                  <a:pos x="T4" y="T5"/>
                </a:cxn>
                <a:cxn ang="0">
                  <a:pos x="T6" y="T7"/>
                </a:cxn>
              </a:cxnLst>
              <a:rect l="0" t="0" r="r" b="b"/>
              <a:pathLst>
                <a:path w="264" h="37">
                  <a:moveTo>
                    <a:pt x="13" y="11"/>
                  </a:moveTo>
                  <a:cubicBezTo>
                    <a:pt x="20" y="2"/>
                    <a:pt x="215" y="0"/>
                    <a:pt x="229" y="11"/>
                  </a:cubicBezTo>
                  <a:cubicBezTo>
                    <a:pt x="264" y="37"/>
                    <a:pt x="88" y="29"/>
                    <a:pt x="63" y="29"/>
                  </a:cubicBezTo>
                  <a:cubicBezTo>
                    <a:pt x="37" y="29"/>
                    <a:pt x="0" y="27"/>
                    <a:pt x="13" y="11"/>
                  </a:cubicBezTo>
                  <a:close/>
                </a:path>
              </a:pathLst>
            </a:custGeom>
            <a:solidFill>
              <a:schemeClr val="dk1">
                <a:lumMod val="50000"/>
                <a:lumOff val="50000"/>
              </a:schemeClr>
            </a:solidFill>
            <a:ln>
              <a:noFill/>
            </a:ln>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9" name="Freeform 246"/>
            <p:cNvSpPr/>
            <p:nvPr>
              <p:custDataLst>
                <p:tags r:id="rId26"/>
              </p:custDataLst>
            </p:nvPr>
          </p:nvSpPr>
          <p:spPr bwMode="auto">
            <a:xfrm>
              <a:off x="9524" y="6313"/>
              <a:ext cx="204" cy="28"/>
            </a:xfrm>
            <a:custGeom>
              <a:avLst/>
              <a:gdLst>
                <a:gd name="T0" fmla="*/ 95 w 107"/>
                <a:gd name="T1" fmla="*/ 14 h 14"/>
                <a:gd name="T2" fmla="*/ 90 w 107"/>
                <a:gd name="T3" fmla="*/ 12 h 14"/>
                <a:gd name="T4" fmla="*/ 86 w 107"/>
                <a:gd name="T5" fmla="*/ 6 h 14"/>
                <a:gd name="T6" fmla="*/ 78 w 107"/>
                <a:gd name="T7" fmla="*/ 13 h 14"/>
                <a:gd name="T8" fmla="*/ 78 w 107"/>
                <a:gd name="T9" fmla="*/ 13 h 14"/>
                <a:gd name="T10" fmla="*/ 78 w 107"/>
                <a:gd name="T11" fmla="*/ 13 h 14"/>
                <a:gd name="T12" fmla="*/ 71 w 107"/>
                <a:gd name="T13" fmla="*/ 11 h 14"/>
                <a:gd name="T14" fmla="*/ 69 w 107"/>
                <a:gd name="T15" fmla="*/ 7 h 14"/>
                <a:gd name="T16" fmla="*/ 61 w 107"/>
                <a:gd name="T17" fmla="*/ 13 h 14"/>
                <a:gd name="T18" fmla="*/ 54 w 107"/>
                <a:gd name="T19" fmla="*/ 11 h 14"/>
                <a:gd name="T20" fmla="*/ 51 w 107"/>
                <a:gd name="T21" fmla="*/ 6 h 14"/>
                <a:gd name="T22" fmla="*/ 44 w 107"/>
                <a:gd name="T23" fmla="*/ 13 h 14"/>
                <a:gd name="T24" fmla="*/ 37 w 107"/>
                <a:gd name="T25" fmla="*/ 12 h 14"/>
                <a:gd name="T26" fmla="*/ 34 w 107"/>
                <a:gd name="T27" fmla="*/ 6 h 14"/>
                <a:gd name="T28" fmla="*/ 31 w 107"/>
                <a:gd name="T29" fmla="*/ 11 h 14"/>
                <a:gd name="T30" fmla="*/ 24 w 107"/>
                <a:gd name="T31" fmla="*/ 13 h 14"/>
                <a:gd name="T32" fmla="*/ 17 w 107"/>
                <a:gd name="T33" fmla="*/ 6 h 14"/>
                <a:gd name="T34" fmla="*/ 13 w 107"/>
                <a:gd name="T35" fmla="*/ 12 h 14"/>
                <a:gd name="T36" fmla="*/ 12 w 107"/>
                <a:gd name="T37" fmla="*/ 12 h 14"/>
                <a:gd name="T38" fmla="*/ 4 w 107"/>
                <a:gd name="T39" fmla="*/ 11 h 14"/>
                <a:gd name="T40" fmla="*/ 0 w 107"/>
                <a:gd name="T41" fmla="*/ 0 h 14"/>
                <a:gd name="T42" fmla="*/ 2 w 107"/>
                <a:gd name="T43" fmla="*/ 0 h 14"/>
                <a:gd name="T44" fmla="*/ 5 w 107"/>
                <a:gd name="T45" fmla="*/ 10 h 14"/>
                <a:gd name="T46" fmla="*/ 12 w 107"/>
                <a:gd name="T47" fmla="*/ 11 h 14"/>
                <a:gd name="T48" fmla="*/ 15 w 107"/>
                <a:gd name="T49" fmla="*/ 1 h 14"/>
                <a:gd name="T50" fmla="*/ 15 w 107"/>
                <a:gd name="T51" fmla="*/ 0 h 14"/>
                <a:gd name="T52" fmla="*/ 17 w 107"/>
                <a:gd name="T53" fmla="*/ 0 h 14"/>
                <a:gd name="T54" fmla="*/ 17 w 107"/>
                <a:gd name="T55" fmla="*/ 1 h 14"/>
                <a:gd name="T56" fmla="*/ 24 w 107"/>
                <a:gd name="T57" fmla="*/ 11 h 14"/>
                <a:gd name="T58" fmla="*/ 30 w 107"/>
                <a:gd name="T59" fmla="*/ 9 h 14"/>
                <a:gd name="T60" fmla="*/ 33 w 107"/>
                <a:gd name="T61" fmla="*/ 0 h 14"/>
                <a:gd name="T62" fmla="*/ 35 w 107"/>
                <a:gd name="T63" fmla="*/ 0 h 14"/>
                <a:gd name="T64" fmla="*/ 39 w 107"/>
                <a:gd name="T65" fmla="*/ 10 h 14"/>
                <a:gd name="T66" fmla="*/ 44 w 107"/>
                <a:gd name="T67" fmla="*/ 11 h 14"/>
                <a:gd name="T68" fmla="*/ 50 w 107"/>
                <a:gd name="T69" fmla="*/ 0 h 14"/>
                <a:gd name="T70" fmla="*/ 52 w 107"/>
                <a:gd name="T71" fmla="*/ 0 h 14"/>
                <a:gd name="T72" fmla="*/ 56 w 107"/>
                <a:gd name="T73" fmla="*/ 10 h 14"/>
                <a:gd name="T74" fmla="*/ 61 w 107"/>
                <a:gd name="T75" fmla="*/ 11 h 14"/>
                <a:gd name="T76" fmla="*/ 68 w 107"/>
                <a:gd name="T77" fmla="*/ 2 h 14"/>
                <a:gd name="T78" fmla="*/ 69 w 107"/>
                <a:gd name="T79" fmla="*/ 0 h 14"/>
                <a:gd name="T80" fmla="*/ 69 w 107"/>
                <a:gd name="T81" fmla="*/ 0 h 14"/>
                <a:gd name="T82" fmla="*/ 71 w 107"/>
                <a:gd name="T83" fmla="*/ 0 h 14"/>
                <a:gd name="T84" fmla="*/ 71 w 107"/>
                <a:gd name="T85" fmla="*/ 0 h 14"/>
                <a:gd name="T86" fmla="*/ 73 w 107"/>
                <a:gd name="T87" fmla="*/ 9 h 14"/>
                <a:gd name="T88" fmla="*/ 77 w 107"/>
                <a:gd name="T89" fmla="*/ 11 h 14"/>
                <a:gd name="T90" fmla="*/ 85 w 107"/>
                <a:gd name="T91" fmla="*/ 0 h 14"/>
                <a:gd name="T92" fmla="*/ 85 w 107"/>
                <a:gd name="T93" fmla="*/ 0 h 14"/>
                <a:gd name="T94" fmla="*/ 87 w 107"/>
                <a:gd name="T95" fmla="*/ 0 h 14"/>
                <a:gd name="T96" fmla="*/ 87 w 107"/>
                <a:gd name="T97" fmla="*/ 0 h 14"/>
                <a:gd name="T98" fmla="*/ 91 w 107"/>
                <a:gd name="T99" fmla="*/ 10 h 14"/>
                <a:gd name="T100" fmla="*/ 97 w 107"/>
                <a:gd name="T101" fmla="*/ 11 h 14"/>
                <a:gd name="T102" fmla="*/ 103 w 107"/>
                <a:gd name="T103" fmla="*/ 0 h 14"/>
                <a:gd name="T104" fmla="*/ 105 w 107"/>
                <a:gd name="T105" fmla="*/ 0 h 14"/>
                <a:gd name="T106" fmla="*/ 97 w 107"/>
                <a:gd name="T107" fmla="*/ 13 h 14"/>
                <a:gd name="T108" fmla="*/ 95 w 107"/>
                <a:gd name="T10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 h="14">
                  <a:moveTo>
                    <a:pt x="95" y="14"/>
                  </a:moveTo>
                  <a:cubicBezTo>
                    <a:pt x="93" y="14"/>
                    <a:pt x="92" y="13"/>
                    <a:pt x="90" y="12"/>
                  </a:cubicBezTo>
                  <a:cubicBezTo>
                    <a:pt x="88" y="10"/>
                    <a:pt x="87" y="8"/>
                    <a:pt x="86" y="6"/>
                  </a:cubicBezTo>
                  <a:cubicBezTo>
                    <a:pt x="84" y="12"/>
                    <a:pt x="78" y="13"/>
                    <a:pt x="78" y="13"/>
                  </a:cubicBezTo>
                  <a:cubicBezTo>
                    <a:pt x="78" y="13"/>
                    <a:pt x="78" y="13"/>
                    <a:pt x="78" y="13"/>
                  </a:cubicBezTo>
                  <a:cubicBezTo>
                    <a:pt x="78" y="13"/>
                    <a:pt x="78" y="13"/>
                    <a:pt x="78" y="13"/>
                  </a:cubicBezTo>
                  <a:cubicBezTo>
                    <a:pt x="75" y="13"/>
                    <a:pt x="73" y="12"/>
                    <a:pt x="71" y="11"/>
                  </a:cubicBezTo>
                  <a:cubicBezTo>
                    <a:pt x="70" y="9"/>
                    <a:pt x="69" y="8"/>
                    <a:pt x="69" y="7"/>
                  </a:cubicBezTo>
                  <a:cubicBezTo>
                    <a:pt x="66" y="13"/>
                    <a:pt x="61" y="13"/>
                    <a:pt x="61" y="13"/>
                  </a:cubicBezTo>
                  <a:cubicBezTo>
                    <a:pt x="58" y="14"/>
                    <a:pt x="56" y="13"/>
                    <a:pt x="54" y="11"/>
                  </a:cubicBezTo>
                  <a:cubicBezTo>
                    <a:pt x="53" y="10"/>
                    <a:pt x="52" y="8"/>
                    <a:pt x="51" y="6"/>
                  </a:cubicBezTo>
                  <a:cubicBezTo>
                    <a:pt x="49" y="11"/>
                    <a:pt x="45" y="13"/>
                    <a:pt x="44" y="13"/>
                  </a:cubicBezTo>
                  <a:cubicBezTo>
                    <a:pt x="42" y="14"/>
                    <a:pt x="39" y="13"/>
                    <a:pt x="37" y="12"/>
                  </a:cubicBezTo>
                  <a:cubicBezTo>
                    <a:pt x="36" y="10"/>
                    <a:pt x="34" y="8"/>
                    <a:pt x="34" y="6"/>
                  </a:cubicBezTo>
                  <a:cubicBezTo>
                    <a:pt x="33" y="8"/>
                    <a:pt x="32" y="9"/>
                    <a:pt x="31" y="11"/>
                  </a:cubicBezTo>
                  <a:cubicBezTo>
                    <a:pt x="28" y="13"/>
                    <a:pt x="24" y="13"/>
                    <a:pt x="24" y="13"/>
                  </a:cubicBezTo>
                  <a:cubicBezTo>
                    <a:pt x="20" y="13"/>
                    <a:pt x="18" y="10"/>
                    <a:pt x="17" y="6"/>
                  </a:cubicBezTo>
                  <a:cubicBezTo>
                    <a:pt x="15" y="10"/>
                    <a:pt x="13" y="12"/>
                    <a:pt x="13" y="12"/>
                  </a:cubicBezTo>
                  <a:cubicBezTo>
                    <a:pt x="12" y="12"/>
                    <a:pt x="12" y="12"/>
                    <a:pt x="12" y="12"/>
                  </a:cubicBezTo>
                  <a:cubicBezTo>
                    <a:pt x="9" y="13"/>
                    <a:pt x="6" y="13"/>
                    <a:pt x="4" y="11"/>
                  </a:cubicBezTo>
                  <a:cubicBezTo>
                    <a:pt x="0" y="8"/>
                    <a:pt x="0" y="0"/>
                    <a:pt x="0" y="0"/>
                  </a:cubicBezTo>
                  <a:cubicBezTo>
                    <a:pt x="2" y="0"/>
                    <a:pt x="2" y="0"/>
                    <a:pt x="2" y="0"/>
                  </a:cubicBezTo>
                  <a:cubicBezTo>
                    <a:pt x="2" y="0"/>
                    <a:pt x="2" y="7"/>
                    <a:pt x="5" y="10"/>
                  </a:cubicBezTo>
                  <a:cubicBezTo>
                    <a:pt x="7" y="11"/>
                    <a:pt x="9" y="11"/>
                    <a:pt x="12" y="11"/>
                  </a:cubicBezTo>
                  <a:cubicBezTo>
                    <a:pt x="12" y="10"/>
                    <a:pt x="16" y="6"/>
                    <a:pt x="15" y="1"/>
                  </a:cubicBezTo>
                  <a:cubicBezTo>
                    <a:pt x="15" y="1"/>
                    <a:pt x="15" y="0"/>
                    <a:pt x="15" y="0"/>
                  </a:cubicBezTo>
                  <a:cubicBezTo>
                    <a:pt x="17" y="0"/>
                    <a:pt x="17" y="0"/>
                    <a:pt x="17" y="0"/>
                  </a:cubicBezTo>
                  <a:cubicBezTo>
                    <a:pt x="17" y="0"/>
                    <a:pt x="17" y="0"/>
                    <a:pt x="17" y="1"/>
                  </a:cubicBezTo>
                  <a:cubicBezTo>
                    <a:pt x="18" y="4"/>
                    <a:pt x="20" y="11"/>
                    <a:pt x="24" y="11"/>
                  </a:cubicBezTo>
                  <a:cubicBezTo>
                    <a:pt x="24" y="11"/>
                    <a:pt x="27" y="11"/>
                    <a:pt x="30" y="9"/>
                  </a:cubicBezTo>
                  <a:cubicBezTo>
                    <a:pt x="32" y="7"/>
                    <a:pt x="33" y="4"/>
                    <a:pt x="33" y="0"/>
                  </a:cubicBezTo>
                  <a:cubicBezTo>
                    <a:pt x="35" y="0"/>
                    <a:pt x="35" y="0"/>
                    <a:pt x="35" y="0"/>
                  </a:cubicBezTo>
                  <a:cubicBezTo>
                    <a:pt x="35" y="0"/>
                    <a:pt x="35" y="7"/>
                    <a:pt x="39" y="10"/>
                  </a:cubicBezTo>
                  <a:cubicBezTo>
                    <a:pt x="40" y="11"/>
                    <a:pt x="42" y="12"/>
                    <a:pt x="44" y="11"/>
                  </a:cubicBezTo>
                  <a:cubicBezTo>
                    <a:pt x="44" y="11"/>
                    <a:pt x="50" y="9"/>
                    <a:pt x="50" y="0"/>
                  </a:cubicBezTo>
                  <a:cubicBezTo>
                    <a:pt x="52" y="0"/>
                    <a:pt x="52" y="0"/>
                    <a:pt x="52" y="0"/>
                  </a:cubicBezTo>
                  <a:cubicBezTo>
                    <a:pt x="52" y="0"/>
                    <a:pt x="52" y="7"/>
                    <a:pt x="56" y="10"/>
                  </a:cubicBezTo>
                  <a:cubicBezTo>
                    <a:pt x="57" y="11"/>
                    <a:pt x="59" y="12"/>
                    <a:pt x="61" y="11"/>
                  </a:cubicBezTo>
                  <a:cubicBezTo>
                    <a:pt x="61" y="11"/>
                    <a:pt x="67" y="11"/>
                    <a:pt x="68" y="2"/>
                  </a:cubicBezTo>
                  <a:cubicBezTo>
                    <a:pt x="68" y="1"/>
                    <a:pt x="69" y="1"/>
                    <a:pt x="69" y="0"/>
                  </a:cubicBezTo>
                  <a:cubicBezTo>
                    <a:pt x="69" y="0"/>
                    <a:pt x="69" y="0"/>
                    <a:pt x="69" y="0"/>
                  </a:cubicBezTo>
                  <a:cubicBezTo>
                    <a:pt x="71" y="0"/>
                    <a:pt x="71" y="0"/>
                    <a:pt x="71" y="0"/>
                  </a:cubicBezTo>
                  <a:cubicBezTo>
                    <a:pt x="71" y="0"/>
                    <a:pt x="71" y="0"/>
                    <a:pt x="71" y="0"/>
                  </a:cubicBezTo>
                  <a:cubicBezTo>
                    <a:pt x="70" y="2"/>
                    <a:pt x="70" y="7"/>
                    <a:pt x="73" y="9"/>
                  </a:cubicBezTo>
                  <a:cubicBezTo>
                    <a:pt x="74" y="11"/>
                    <a:pt x="75" y="11"/>
                    <a:pt x="77" y="11"/>
                  </a:cubicBezTo>
                  <a:cubicBezTo>
                    <a:pt x="79" y="11"/>
                    <a:pt x="86" y="9"/>
                    <a:pt x="85" y="0"/>
                  </a:cubicBezTo>
                  <a:cubicBezTo>
                    <a:pt x="85" y="0"/>
                    <a:pt x="85" y="0"/>
                    <a:pt x="85" y="0"/>
                  </a:cubicBezTo>
                  <a:cubicBezTo>
                    <a:pt x="87" y="0"/>
                    <a:pt x="87" y="0"/>
                    <a:pt x="87" y="0"/>
                  </a:cubicBezTo>
                  <a:cubicBezTo>
                    <a:pt x="87" y="0"/>
                    <a:pt x="87" y="0"/>
                    <a:pt x="87" y="0"/>
                  </a:cubicBezTo>
                  <a:cubicBezTo>
                    <a:pt x="87" y="1"/>
                    <a:pt x="88" y="8"/>
                    <a:pt x="91" y="10"/>
                  </a:cubicBezTo>
                  <a:cubicBezTo>
                    <a:pt x="93" y="12"/>
                    <a:pt x="95" y="12"/>
                    <a:pt x="97" y="11"/>
                  </a:cubicBezTo>
                  <a:cubicBezTo>
                    <a:pt x="97" y="11"/>
                    <a:pt x="104" y="10"/>
                    <a:pt x="103" y="0"/>
                  </a:cubicBezTo>
                  <a:cubicBezTo>
                    <a:pt x="105" y="0"/>
                    <a:pt x="105" y="0"/>
                    <a:pt x="105" y="0"/>
                  </a:cubicBezTo>
                  <a:cubicBezTo>
                    <a:pt x="107" y="11"/>
                    <a:pt x="97" y="13"/>
                    <a:pt x="97" y="13"/>
                  </a:cubicBezTo>
                  <a:cubicBezTo>
                    <a:pt x="97" y="14"/>
                    <a:pt x="96" y="14"/>
                    <a:pt x="95" y="14"/>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40" name="Freeform 247"/>
            <p:cNvSpPr/>
            <p:nvPr>
              <p:custDataLst>
                <p:tags r:id="rId27"/>
              </p:custDataLst>
            </p:nvPr>
          </p:nvSpPr>
          <p:spPr bwMode="auto">
            <a:xfrm>
              <a:off x="9464" y="6369"/>
              <a:ext cx="205" cy="27"/>
            </a:xfrm>
            <a:custGeom>
              <a:avLst/>
              <a:gdLst>
                <a:gd name="T0" fmla="*/ 95 w 107"/>
                <a:gd name="T1" fmla="*/ 14 h 14"/>
                <a:gd name="T2" fmla="*/ 90 w 107"/>
                <a:gd name="T3" fmla="*/ 12 h 14"/>
                <a:gd name="T4" fmla="*/ 87 w 107"/>
                <a:gd name="T5" fmla="*/ 6 h 14"/>
                <a:gd name="T6" fmla="*/ 78 w 107"/>
                <a:gd name="T7" fmla="*/ 14 h 14"/>
                <a:gd name="T8" fmla="*/ 78 w 107"/>
                <a:gd name="T9" fmla="*/ 14 h 14"/>
                <a:gd name="T10" fmla="*/ 78 w 107"/>
                <a:gd name="T11" fmla="*/ 14 h 14"/>
                <a:gd name="T12" fmla="*/ 71 w 107"/>
                <a:gd name="T13" fmla="*/ 11 h 14"/>
                <a:gd name="T14" fmla="*/ 69 w 107"/>
                <a:gd name="T15" fmla="*/ 7 h 14"/>
                <a:gd name="T16" fmla="*/ 61 w 107"/>
                <a:gd name="T17" fmla="*/ 13 h 14"/>
                <a:gd name="T18" fmla="*/ 55 w 107"/>
                <a:gd name="T19" fmla="*/ 12 h 14"/>
                <a:gd name="T20" fmla="*/ 51 w 107"/>
                <a:gd name="T21" fmla="*/ 6 h 14"/>
                <a:gd name="T22" fmla="*/ 45 w 107"/>
                <a:gd name="T23" fmla="*/ 13 h 14"/>
                <a:gd name="T24" fmla="*/ 38 w 107"/>
                <a:gd name="T25" fmla="*/ 12 h 14"/>
                <a:gd name="T26" fmla="*/ 34 w 107"/>
                <a:gd name="T27" fmla="*/ 6 h 14"/>
                <a:gd name="T28" fmla="*/ 31 w 107"/>
                <a:gd name="T29" fmla="*/ 11 h 14"/>
                <a:gd name="T30" fmla="*/ 24 w 107"/>
                <a:gd name="T31" fmla="*/ 13 h 14"/>
                <a:gd name="T32" fmla="*/ 17 w 107"/>
                <a:gd name="T33" fmla="*/ 6 h 14"/>
                <a:gd name="T34" fmla="*/ 13 w 107"/>
                <a:gd name="T35" fmla="*/ 12 h 14"/>
                <a:gd name="T36" fmla="*/ 13 w 107"/>
                <a:gd name="T37" fmla="*/ 13 h 14"/>
                <a:gd name="T38" fmla="*/ 4 w 107"/>
                <a:gd name="T39" fmla="*/ 12 h 14"/>
                <a:gd name="T40" fmla="*/ 0 w 107"/>
                <a:gd name="T41" fmla="*/ 0 h 14"/>
                <a:gd name="T42" fmla="*/ 2 w 107"/>
                <a:gd name="T43" fmla="*/ 0 h 14"/>
                <a:gd name="T44" fmla="*/ 5 w 107"/>
                <a:gd name="T45" fmla="*/ 10 h 14"/>
                <a:gd name="T46" fmla="*/ 12 w 107"/>
                <a:gd name="T47" fmla="*/ 11 h 14"/>
                <a:gd name="T48" fmla="*/ 16 w 107"/>
                <a:gd name="T49" fmla="*/ 1 h 14"/>
                <a:gd name="T50" fmla="*/ 15 w 107"/>
                <a:gd name="T51" fmla="*/ 0 h 14"/>
                <a:gd name="T52" fmla="*/ 17 w 107"/>
                <a:gd name="T53" fmla="*/ 0 h 14"/>
                <a:gd name="T54" fmla="*/ 18 w 107"/>
                <a:gd name="T55" fmla="*/ 1 h 14"/>
                <a:gd name="T56" fmla="*/ 24 w 107"/>
                <a:gd name="T57" fmla="*/ 11 h 14"/>
                <a:gd name="T58" fmla="*/ 30 w 107"/>
                <a:gd name="T59" fmla="*/ 9 h 14"/>
                <a:gd name="T60" fmla="*/ 33 w 107"/>
                <a:gd name="T61" fmla="*/ 0 h 14"/>
                <a:gd name="T62" fmla="*/ 35 w 107"/>
                <a:gd name="T63" fmla="*/ 0 h 14"/>
                <a:gd name="T64" fmla="*/ 39 w 107"/>
                <a:gd name="T65" fmla="*/ 10 h 14"/>
                <a:gd name="T66" fmla="*/ 44 w 107"/>
                <a:gd name="T67" fmla="*/ 11 h 14"/>
                <a:gd name="T68" fmla="*/ 50 w 107"/>
                <a:gd name="T69" fmla="*/ 0 h 14"/>
                <a:gd name="T70" fmla="*/ 52 w 107"/>
                <a:gd name="T71" fmla="*/ 0 h 14"/>
                <a:gd name="T72" fmla="*/ 56 w 107"/>
                <a:gd name="T73" fmla="*/ 10 h 14"/>
                <a:gd name="T74" fmla="*/ 61 w 107"/>
                <a:gd name="T75" fmla="*/ 11 h 14"/>
                <a:gd name="T76" fmla="*/ 69 w 107"/>
                <a:gd name="T77" fmla="*/ 2 h 14"/>
                <a:gd name="T78" fmla="*/ 69 w 107"/>
                <a:gd name="T79" fmla="*/ 1 h 14"/>
                <a:gd name="T80" fmla="*/ 69 w 107"/>
                <a:gd name="T81" fmla="*/ 0 h 14"/>
                <a:gd name="T82" fmla="*/ 71 w 107"/>
                <a:gd name="T83" fmla="*/ 0 h 14"/>
                <a:gd name="T84" fmla="*/ 71 w 107"/>
                <a:gd name="T85" fmla="*/ 1 h 14"/>
                <a:gd name="T86" fmla="*/ 73 w 107"/>
                <a:gd name="T87" fmla="*/ 9 h 14"/>
                <a:gd name="T88" fmla="*/ 78 w 107"/>
                <a:gd name="T89" fmla="*/ 12 h 14"/>
                <a:gd name="T90" fmla="*/ 85 w 107"/>
                <a:gd name="T91" fmla="*/ 0 h 14"/>
                <a:gd name="T92" fmla="*/ 85 w 107"/>
                <a:gd name="T93" fmla="*/ 0 h 14"/>
                <a:gd name="T94" fmla="*/ 87 w 107"/>
                <a:gd name="T95" fmla="*/ 0 h 14"/>
                <a:gd name="T96" fmla="*/ 87 w 107"/>
                <a:gd name="T97" fmla="*/ 0 h 14"/>
                <a:gd name="T98" fmla="*/ 92 w 107"/>
                <a:gd name="T99" fmla="*/ 11 h 14"/>
                <a:gd name="T100" fmla="*/ 97 w 107"/>
                <a:gd name="T101" fmla="*/ 12 h 14"/>
                <a:gd name="T102" fmla="*/ 103 w 107"/>
                <a:gd name="T103" fmla="*/ 0 h 14"/>
                <a:gd name="T104" fmla="*/ 105 w 107"/>
                <a:gd name="T105" fmla="*/ 0 h 14"/>
                <a:gd name="T106" fmla="*/ 98 w 107"/>
                <a:gd name="T107" fmla="*/ 14 h 14"/>
                <a:gd name="T108" fmla="*/ 95 w 107"/>
                <a:gd name="T10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 h="14">
                  <a:moveTo>
                    <a:pt x="95" y="14"/>
                  </a:moveTo>
                  <a:cubicBezTo>
                    <a:pt x="93" y="14"/>
                    <a:pt x="92" y="13"/>
                    <a:pt x="90" y="12"/>
                  </a:cubicBezTo>
                  <a:cubicBezTo>
                    <a:pt x="88" y="11"/>
                    <a:pt x="87" y="8"/>
                    <a:pt x="87" y="6"/>
                  </a:cubicBezTo>
                  <a:cubicBezTo>
                    <a:pt x="84" y="12"/>
                    <a:pt x="78" y="13"/>
                    <a:pt x="78" y="14"/>
                  </a:cubicBezTo>
                  <a:cubicBezTo>
                    <a:pt x="78" y="14"/>
                    <a:pt x="78" y="14"/>
                    <a:pt x="78" y="14"/>
                  </a:cubicBezTo>
                  <a:cubicBezTo>
                    <a:pt x="78" y="14"/>
                    <a:pt x="78" y="14"/>
                    <a:pt x="78" y="14"/>
                  </a:cubicBezTo>
                  <a:cubicBezTo>
                    <a:pt x="75" y="13"/>
                    <a:pt x="73" y="13"/>
                    <a:pt x="71" y="11"/>
                  </a:cubicBezTo>
                  <a:cubicBezTo>
                    <a:pt x="70" y="10"/>
                    <a:pt x="70" y="8"/>
                    <a:pt x="69" y="7"/>
                  </a:cubicBezTo>
                  <a:cubicBezTo>
                    <a:pt x="67" y="13"/>
                    <a:pt x="62" y="13"/>
                    <a:pt x="61" y="13"/>
                  </a:cubicBezTo>
                  <a:cubicBezTo>
                    <a:pt x="59" y="14"/>
                    <a:pt x="56" y="13"/>
                    <a:pt x="55" y="12"/>
                  </a:cubicBezTo>
                  <a:cubicBezTo>
                    <a:pt x="53" y="10"/>
                    <a:pt x="52" y="8"/>
                    <a:pt x="51" y="6"/>
                  </a:cubicBezTo>
                  <a:cubicBezTo>
                    <a:pt x="49" y="11"/>
                    <a:pt x="45" y="13"/>
                    <a:pt x="45" y="13"/>
                  </a:cubicBezTo>
                  <a:cubicBezTo>
                    <a:pt x="42" y="14"/>
                    <a:pt x="40" y="13"/>
                    <a:pt x="38" y="12"/>
                  </a:cubicBezTo>
                  <a:cubicBezTo>
                    <a:pt x="36" y="10"/>
                    <a:pt x="35" y="8"/>
                    <a:pt x="34" y="6"/>
                  </a:cubicBezTo>
                  <a:cubicBezTo>
                    <a:pt x="33" y="8"/>
                    <a:pt x="32" y="10"/>
                    <a:pt x="31" y="11"/>
                  </a:cubicBezTo>
                  <a:cubicBezTo>
                    <a:pt x="28" y="14"/>
                    <a:pt x="24" y="13"/>
                    <a:pt x="24" y="13"/>
                  </a:cubicBezTo>
                  <a:cubicBezTo>
                    <a:pt x="21" y="14"/>
                    <a:pt x="18" y="10"/>
                    <a:pt x="17" y="6"/>
                  </a:cubicBezTo>
                  <a:cubicBezTo>
                    <a:pt x="16" y="10"/>
                    <a:pt x="13" y="12"/>
                    <a:pt x="13" y="12"/>
                  </a:cubicBezTo>
                  <a:cubicBezTo>
                    <a:pt x="13" y="13"/>
                    <a:pt x="13" y="13"/>
                    <a:pt x="13" y="13"/>
                  </a:cubicBezTo>
                  <a:cubicBezTo>
                    <a:pt x="9" y="14"/>
                    <a:pt x="6" y="13"/>
                    <a:pt x="4" y="12"/>
                  </a:cubicBezTo>
                  <a:cubicBezTo>
                    <a:pt x="0" y="8"/>
                    <a:pt x="0" y="0"/>
                    <a:pt x="0" y="0"/>
                  </a:cubicBezTo>
                  <a:cubicBezTo>
                    <a:pt x="2" y="0"/>
                    <a:pt x="2" y="0"/>
                    <a:pt x="2" y="0"/>
                  </a:cubicBezTo>
                  <a:cubicBezTo>
                    <a:pt x="2" y="0"/>
                    <a:pt x="2" y="7"/>
                    <a:pt x="5" y="10"/>
                  </a:cubicBezTo>
                  <a:cubicBezTo>
                    <a:pt x="7" y="11"/>
                    <a:pt x="9" y="12"/>
                    <a:pt x="12" y="11"/>
                  </a:cubicBezTo>
                  <a:cubicBezTo>
                    <a:pt x="13" y="10"/>
                    <a:pt x="16" y="6"/>
                    <a:pt x="16" y="1"/>
                  </a:cubicBezTo>
                  <a:cubicBezTo>
                    <a:pt x="15" y="1"/>
                    <a:pt x="15" y="0"/>
                    <a:pt x="15" y="0"/>
                  </a:cubicBezTo>
                  <a:cubicBezTo>
                    <a:pt x="17" y="0"/>
                    <a:pt x="17" y="0"/>
                    <a:pt x="17" y="0"/>
                  </a:cubicBezTo>
                  <a:cubicBezTo>
                    <a:pt x="17" y="0"/>
                    <a:pt x="18" y="1"/>
                    <a:pt x="18" y="1"/>
                  </a:cubicBezTo>
                  <a:cubicBezTo>
                    <a:pt x="18" y="5"/>
                    <a:pt x="20" y="12"/>
                    <a:pt x="24" y="11"/>
                  </a:cubicBezTo>
                  <a:cubicBezTo>
                    <a:pt x="25" y="11"/>
                    <a:pt x="27" y="12"/>
                    <a:pt x="30" y="9"/>
                  </a:cubicBezTo>
                  <a:cubicBezTo>
                    <a:pt x="32" y="8"/>
                    <a:pt x="33" y="4"/>
                    <a:pt x="33" y="0"/>
                  </a:cubicBezTo>
                  <a:cubicBezTo>
                    <a:pt x="35" y="0"/>
                    <a:pt x="35" y="0"/>
                    <a:pt x="35" y="0"/>
                  </a:cubicBezTo>
                  <a:cubicBezTo>
                    <a:pt x="35" y="0"/>
                    <a:pt x="35" y="7"/>
                    <a:pt x="39" y="10"/>
                  </a:cubicBezTo>
                  <a:cubicBezTo>
                    <a:pt x="40" y="11"/>
                    <a:pt x="42" y="12"/>
                    <a:pt x="44" y="11"/>
                  </a:cubicBezTo>
                  <a:cubicBezTo>
                    <a:pt x="44" y="11"/>
                    <a:pt x="50" y="9"/>
                    <a:pt x="50" y="0"/>
                  </a:cubicBezTo>
                  <a:cubicBezTo>
                    <a:pt x="52" y="0"/>
                    <a:pt x="52" y="0"/>
                    <a:pt x="52" y="0"/>
                  </a:cubicBezTo>
                  <a:cubicBezTo>
                    <a:pt x="52" y="0"/>
                    <a:pt x="52" y="7"/>
                    <a:pt x="56" y="10"/>
                  </a:cubicBezTo>
                  <a:cubicBezTo>
                    <a:pt x="57" y="11"/>
                    <a:pt x="59" y="12"/>
                    <a:pt x="61" y="11"/>
                  </a:cubicBezTo>
                  <a:cubicBezTo>
                    <a:pt x="62" y="11"/>
                    <a:pt x="67" y="11"/>
                    <a:pt x="69" y="2"/>
                  </a:cubicBezTo>
                  <a:cubicBezTo>
                    <a:pt x="69" y="2"/>
                    <a:pt x="69" y="1"/>
                    <a:pt x="69" y="1"/>
                  </a:cubicBezTo>
                  <a:cubicBezTo>
                    <a:pt x="69" y="0"/>
                    <a:pt x="69" y="0"/>
                    <a:pt x="69" y="0"/>
                  </a:cubicBezTo>
                  <a:cubicBezTo>
                    <a:pt x="71" y="0"/>
                    <a:pt x="71" y="0"/>
                    <a:pt x="71" y="0"/>
                  </a:cubicBezTo>
                  <a:cubicBezTo>
                    <a:pt x="71" y="0"/>
                    <a:pt x="71" y="1"/>
                    <a:pt x="71" y="1"/>
                  </a:cubicBezTo>
                  <a:cubicBezTo>
                    <a:pt x="71" y="2"/>
                    <a:pt x="71" y="7"/>
                    <a:pt x="73" y="9"/>
                  </a:cubicBezTo>
                  <a:cubicBezTo>
                    <a:pt x="74" y="11"/>
                    <a:pt x="76" y="11"/>
                    <a:pt x="78" y="12"/>
                  </a:cubicBezTo>
                  <a:cubicBezTo>
                    <a:pt x="79" y="11"/>
                    <a:pt x="86" y="9"/>
                    <a:pt x="85" y="0"/>
                  </a:cubicBezTo>
                  <a:cubicBezTo>
                    <a:pt x="85" y="0"/>
                    <a:pt x="85" y="0"/>
                    <a:pt x="85" y="0"/>
                  </a:cubicBezTo>
                  <a:cubicBezTo>
                    <a:pt x="87" y="0"/>
                    <a:pt x="87" y="0"/>
                    <a:pt x="87" y="0"/>
                  </a:cubicBezTo>
                  <a:cubicBezTo>
                    <a:pt x="87" y="0"/>
                    <a:pt x="87" y="0"/>
                    <a:pt x="87" y="0"/>
                  </a:cubicBezTo>
                  <a:cubicBezTo>
                    <a:pt x="88" y="1"/>
                    <a:pt x="88" y="8"/>
                    <a:pt x="92" y="11"/>
                  </a:cubicBezTo>
                  <a:cubicBezTo>
                    <a:pt x="93" y="12"/>
                    <a:pt x="95" y="12"/>
                    <a:pt x="97" y="12"/>
                  </a:cubicBezTo>
                  <a:cubicBezTo>
                    <a:pt x="98" y="11"/>
                    <a:pt x="105" y="10"/>
                    <a:pt x="103" y="0"/>
                  </a:cubicBezTo>
                  <a:cubicBezTo>
                    <a:pt x="105" y="0"/>
                    <a:pt x="105" y="0"/>
                    <a:pt x="105" y="0"/>
                  </a:cubicBezTo>
                  <a:cubicBezTo>
                    <a:pt x="107" y="11"/>
                    <a:pt x="98" y="14"/>
                    <a:pt x="98" y="14"/>
                  </a:cubicBezTo>
                  <a:cubicBezTo>
                    <a:pt x="97" y="14"/>
                    <a:pt x="96" y="14"/>
                    <a:pt x="95" y="14"/>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41" name="Freeform 248"/>
            <p:cNvSpPr/>
            <p:nvPr>
              <p:custDataLst>
                <p:tags r:id="rId28"/>
              </p:custDataLst>
            </p:nvPr>
          </p:nvSpPr>
          <p:spPr bwMode="auto">
            <a:xfrm>
              <a:off x="9524" y="6405"/>
              <a:ext cx="204" cy="27"/>
            </a:xfrm>
            <a:custGeom>
              <a:avLst/>
              <a:gdLst>
                <a:gd name="T0" fmla="*/ 95 w 107"/>
                <a:gd name="T1" fmla="*/ 14 h 14"/>
                <a:gd name="T2" fmla="*/ 90 w 107"/>
                <a:gd name="T3" fmla="*/ 13 h 14"/>
                <a:gd name="T4" fmla="*/ 86 w 107"/>
                <a:gd name="T5" fmla="*/ 6 h 14"/>
                <a:gd name="T6" fmla="*/ 78 w 107"/>
                <a:gd name="T7" fmla="*/ 14 h 14"/>
                <a:gd name="T8" fmla="*/ 78 w 107"/>
                <a:gd name="T9" fmla="*/ 14 h 14"/>
                <a:gd name="T10" fmla="*/ 78 w 107"/>
                <a:gd name="T11" fmla="*/ 14 h 14"/>
                <a:gd name="T12" fmla="*/ 71 w 107"/>
                <a:gd name="T13" fmla="*/ 11 h 14"/>
                <a:gd name="T14" fmla="*/ 69 w 107"/>
                <a:gd name="T15" fmla="*/ 7 h 14"/>
                <a:gd name="T16" fmla="*/ 61 w 107"/>
                <a:gd name="T17" fmla="*/ 14 h 14"/>
                <a:gd name="T18" fmla="*/ 54 w 107"/>
                <a:gd name="T19" fmla="*/ 12 h 14"/>
                <a:gd name="T20" fmla="*/ 51 w 107"/>
                <a:gd name="T21" fmla="*/ 7 h 14"/>
                <a:gd name="T22" fmla="*/ 44 w 107"/>
                <a:gd name="T23" fmla="*/ 14 h 14"/>
                <a:gd name="T24" fmla="*/ 37 w 107"/>
                <a:gd name="T25" fmla="*/ 12 h 14"/>
                <a:gd name="T26" fmla="*/ 34 w 107"/>
                <a:gd name="T27" fmla="*/ 7 h 14"/>
                <a:gd name="T28" fmla="*/ 31 w 107"/>
                <a:gd name="T29" fmla="*/ 11 h 14"/>
                <a:gd name="T30" fmla="*/ 24 w 107"/>
                <a:gd name="T31" fmla="*/ 14 h 14"/>
                <a:gd name="T32" fmla="*/ 17 w 107"/>
                <a:gd name="T33" fmla="*/ 7 h 14"/>
                <a:gd name="T34" fmla="*/ 13 w 107"/>
                <a:gd name="T35" fmla="*/ 13 h 14"/>
                <a:gd name="T36" fmla="*/ 12 w 107"/>
                <a:gd name="T37" fmla="*/ 13 h 14"/>
                <a:gd name="T38" fmla="*/ 4 w 107"/>
                <a:gd name="T39" fmla="*/ 12 h 14"/>
                <a:gd name="T40" fmla="*/ 0 w 107"/>
                <a:gd name="T41" fmla="*/ 0 h 14"/>
                <a:gd name="T42" fmla="*/ 2 w 107"/>
                <a:gd name="T43" fmla="*/ 1 h 14"/>
                <a:gd name="T44" fmla="*/ 5 w 107"/>
                <a:gd name="T45" fmla="*/ 10 h 14"/>
                <a:gd name="T46" fmla="*/ 12 w 107"/>
                <a:gd name="T47" fmla="*/ 11 h 14"/>
                <a:gd name="T48" fmla="*/ 15 w 107"/>
                <a:gd name="T49" fmla="*/ 2 h 14"/>
                <a:gd name="T50" fmla="*/ 15 w 107"/>
                <a:gd name="T51" fmla="*/ 1 h 14"/>
                <a:gd name="T52" fmla="*/ 17 w 107"/>
                <a:gd name="T53" fmla="*/ 0 h 14"/>
                <a:gd name="T54" fmla="*/ 17 w 107"/>
                <a:gd name="T55" fmla="*/ 1 h 14"/>
                <a:gd name="T56" fmla="*/ 24 w 107"/>
                <a:gd name="T57" fmla="*/ 12 h 14"/>
                <a:gd name="T58" fmla="*/ 30 w 107"/>
                <a:gd name="T59" fmla="*/ 10 h 14"/>
                <a:gd name="T60" fmla="*/ 33 w 107"/>
                <a:gd name="T61" fmla="*/ 1 h 14"/>
                <a:gd name="T62" fmla="*/ 35 w 107"/>
                <a:gd name="T63" fmla="*/ 1 h 14"/>
                <a:gd name="T64" fmla="*/ 39 w 107"/>
                <a:gd name="T65" fmla="*/ 11 h 14"/>
                <a:gd name="T66" fmla="*/ 44 w 107"/>
                <a:gd name="T67" fmla="*/ 12 h 14"/>
                <a:gd name="T68" fmla="*/ 50 w 107"/>
                <a:gd name="T69" fmla="*/ 1 h 14"/>
                <a:gd name="T70" fmla="*/ 52 w 107"/>
                <a:gd name="T71" fmla="*/ 1 h 14"/>
                <a:gd name="T72" fmla="*/ 56 w 107"/>
                <a:gd name="T73" fmla="*/ 10 h 14"/>
                <a:gd name="T74" fmla="*/ 61 w 107"/>
                <a:gd name="T75" fmla="*/ 12 h 14"/>
                <a:gd name="T76" fmla="*/ 68 w 107"/>
                <a:gd name="T77" fmla="*/ 2 h 14"/>
                <a:gd name="T78" fmla="*/ 69 w 107"/>
                <a:gd name="T79" fmla="*/ 1 h 14"/>
                <a:gd name="T80" fmla="*/ 69 w 107"/>
                <a:gd name="T81" fmla="*/ 0 h 14"/>
                <a:gd name="T82" fmla="*/ 71 w 107"/>
                <a:gd name="T83" fmla="*/ 1 h 14"/>
                <a:gd name="T84" fmla="*/ 71 w 107"/>
                <a:gd name="T85" fmla="*/ 1 h 14"/>
                <a:gd name="T86" fmla="*/ 73 w 107"/>
                <a:gd name="T87" fmla="*/ 10 h 14"/>
                <a:gd name="T88" fmla="*/ 77 w 107"/>
                <a:gd name="T89" fmla="*/ 12 h 14"/>
                <a:gd name="T90" fmla="*/ 85 w 107"/>
                <a:gd name="T91" fmla="*/ 1 h 14"/>
                <a:gd name="T92" fmla="*/ 85 w 107"/>
                <a:gd name="T93" fmla="*/ 1 h 14"/>
                <a:gd name="T94" fmla="*/ 87 w 107"/>
                <a:gd name="T95" fmla="*/ 1 h 14"/>
                <a:gd name="T96" fmla="*/ 87 w 107"/>
                <a:gd name="T97" fmla="*/ 1 h 14"/>
                <a:gd name="T98" fmla="*/ 91 w 107"/>
                <a:gd name="T99" fmla="*/ 11 h 14"/>
                <a:gd name="T100" fmla="*/ 97 w 107"/>
                <a:gd name="T101" fmla="*/ 12 h 14"/>
                <a:gd name="T102" fmla="*/ 103 w 107"/>
                <a:gd name="T103" fmla="*/ 1 h 14"/>
                <a:gd name="T104" fmla="*/ 105 w 107"/>
                <a:gd name="T105" fmla="*/ 0 h 14"/>
                <a:gd name="T106" fmla="*/ 97 w 107"/>
                <a:gd name="T107" fmla="*/ 14 h 14"/>
                <a:gd name="T108" fmla="*/ 95 w 107"/>
                <a:gd name="T10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 h="14">
                  <a:moveTo>
                    <a:pt x="95" y="14"/>
                  </a:moveTo>
                  <a:cubicBezTo>
                    <a:pt x="93" y="14"/>
                    <a:pt x="92" y="14"/>
                    <a:pt x="90" y="13"/>
                  </a:cubicBezTo>
                  <a:cubicBezTo>
                    <a:pt x="88" y="11"/>
                    <a:pt x="87" y="9"/>
                    <a:pt x="86" y="6"/>
                  </a:cubicBezTo>
                  <a:cubicBezTo>
                    <a:pt x="84" y="12"/>
                    <a:pt x="78" y="14"/>
                    <a:pt x="78" y="14"/>
                  </a:cubicBezTo>
                  <a:cubicBezTo>
                    <a:pt x="78" y="14"/>
                    <a:pt x="78" y="14"/>
                    <a:pt x="78" y="14"/>
                  </a:cubicBezTo>
                  <a:cubicBezTo>
                    <a:pt x="78" y="14"/>
                    <a:pt x="78" y="14"/>
                    <a:pt x="78" y="14"/>
                  </a:cubicBezTo>
                  <a:cubicBezTo>
                    <a:pt x="75" y="14"/>
                    <a:pt x="73" y="13"/>
                    <a:pt x="71" y="11"/>
                  </a:cubicBezTo>
                  <a:cubicBezTo>
                    <a:pt x="70" y="10"/>
                    <a:pt x="69" y="8"/>
                    <a:pt x="69" y="7"/>
                  </a:cubicBezTo>
                  <a:cubicBezTo>
                    <a:pt x="66" y="13"/>
                    <a:pt x="61" y="14"/>
                    <a:pt x="61" y="14"/>
                  </a:cubicBezTo>
                  <a:cubicBezTo>
                    <a:pt x="58" y="14"/>
                    <a:pt x="56" y="14"/>
                    <a:pt x="54" y="12"/>
                  </a:cubicBezTo>
                  <a:cubicBezTo>
                    <a:pt x="53" y="10"/>
                    <a:pt x="52" y="8"/>
                    <a:pt x="51" y="7"/>
                  </a:cubicBezTo>
                  <a:cubicBezTo>
                    <a:pt x="49" y="12"/>
                    <a:pt x="45" y="13"/>
                    <a:pt x="44" y="14"/>
                  </a:cubicBezTo>
                  <a:cubicBezTo>
                    <a:pt x="42" y="14"/>
                    <a:pt x="39" y="14"/>
                    <a:pt x="37" y="12"/>
                  </a:cubicBezTo>
                  <a:cubicBezTo>
                    <a:pt x="36" y="11"/>
                    <a:pt x="34" y="9"/>
                    <a:pt x="34" y="7"/>
                  </a:cubicBezTo>
                  <a:cubicBezTo>
                    <a:pt x="33" y="9"/>
                    <a:pt x="32" y="10"/>
                    <a:pt x="31" y="11"/>
                  </a:cubicBezTo>
                  <a:cubicBezTo>
                    <a:pt x="28" y="14"/>
                    <a:pt x="24" y="14"/>
                    <a:pt x="24" y="14"/>
                  </a:cubicBezTo>
                  <a:cubicBezTo>
                    <a:pt x="20" y="14"/>
                    <a:pt x="18" y="10"/>
                    <a:pt x="17" y="7"/>
                  </a:cubicBezTo>
                  <a:cubicBezTo>
                    <a:pt x="15" y="10"/>
                    <a:pt x="13" y="13"/>
                    <a:pt x="13" y="13"/>
                  </a:cubicBezTo>
                  <a:cubicBezTo>
                    <a:pt x="12" y="13"/>
                    <a:pt x="12" y="13"/>
                    <a:pt x="12" y="13"/>
                  </a:cubicBezTo>
                  <a:cubicBezTo>
                    <a:pt x="9" y="14"/>
                    <a:pt x="6" y="14"/>
                    <a:pt x="4" y="12"/>
                  </a:cubicBezTo>
                  <a:cubicBezTo>
                    <a:pt x="0" y="9"/>
                    <a:pt x="0" y="1"/>
                    <a:pt x="0" y="0"/>
                  </a:cubicBezTo>
                  <a:cubicBezTo>
                    <a:pt x="2" y="1"/>
                    <a:pt x="2" y="1"/>
                    <a:pt x="2" y="1"/>
                  </a:cubicBezTo>
                  <a:cubicBezTo>
                    <a:pt x="2" y="1"/>
                    <a:pt x="2" y="8"/>
                    <a:pt x="5" y="10"/>
                  </a:cubicBezTo>
                  <a:cubicBezTo>
                    <a:pt x="7" y="12"/>
                    <a:pt x="9" y="12"/>
                    <a:pt x="12" y="11"/>
                  </a:cubicBezTo>
                  <a:cubicBezTo>
                    <a:pt x="12" y="10"/>
                    <a:pt x="16" y="6"/>
                    <a:pt x="15" y="2"/>
                  </a:cubicBezTo>
                  <a:cubicBezTo>
                    <a:pt x="15" y="1"/>
                    <a:pt x="15" y="1"/>
                    <a:pt x="15" y="1"/>
                  </a:cubicBezTo>
                  <a:cubicBezTo>
                    <a:pt x="17" y="0"/>
                    <a:pt x="17" y="0"/>
                    <a:pt x="17" y="0"/>
                  </a:cubicBezTo>
                  <a:cubicBezTo>
                    <a:pt x="17" y="1"/>
                    <a:pt x="17" y="1"/>
                    <a:pt x="17" y="1"/>
                  </a:cubicBezTo>
                  <a:cubicBezTo>
                    <a:pt x="18" y="5"/>
                    <a:pt x="20" y="12"/>
                    <a:pt x="24" y="12"/>
                  </a:cubicBezTo>
                  <a:cubicBezTo>
                    <a:pt x="24" y="12"/>
                    <a:pt x="27" y="12"/>
                    <a:pt x="30" y="10"/>
                  </a:cubicBezTo>
                  <a:cubicBezTo>
                    <a:pt x="32" y="8"/>
                    <a:pt x="33" y="5"/>
                    <a:pt x="33" y="1"/>
                  </a:cubicBezTo>
                  <a:cubicBezTo>
                    <a:pt x="35" y="1"/>
                    <a:pt x="35" y="1"/>
                    <a:pt x="35" y="1"/>
                  </a:cubicBezTo>
                  <a:cubicBezTo>
                    <a:pt x="35" y="1"/>
                    <a:pt x="35" y="8"/>
                    <a:pt x="39" y="11"/>
                  </a:cubicBezTo>
                  <a:cubicBezTo>
                    <a:pt x="40" y="12"/>
                    <a:pt x="42" y="12"/>
                    <a:pt x="44" y="12"/>
                  </a:cubicBezTo>
                  <a:cubicBezTo>
                    <a:pt x="44" y="12"/>
                    <a:pt x="50" y="9"/>
                    <a:pt x="50" y="1"/>
                  </a:cubicBezTo>
                  <a:cubicBezTo>
                    <a:pt x="52" y="1"/>
                    <a:pt x="52" y="1"/>
                    <a:pt x="52" y="1"/>
                  </a:cubicBezTo>
                  <a:cubicBezTo>
                    <a:pt x="52" y="1"/>
                    <a:pt x="52" y="7"/>
                    <a:pt x="56" y="10"/>
                  </a:cubicBezTo>
                  <a:cubicBezTo>
                    <a:pt x="57" y="12"/>
                    <a:pt x="59" y="12"/>
                    <a:pt x="61" y="12"/>
                  </a:cubicBezTo>
                  <a:cubicBezTo>
                    <a:pt x="61" y="12"/>
                    <a:pt x="67" y="11"/>
                    <a:pt x="68" y="2"/>
                  </a:cubicBezTo>
                  <a:cubicBezTo>
                    <a:pt x="68" y="2"/>
                    <a:pt x="69" y="1"/>
                    <a:pt x="69" y="1"/>
                  </a:cubicBezTo>
                  <a:cubicBezTo>
                    <a:pt x="69" y="1"/>
                    <a:pt x="69" y="0"/>
                    <a:pt x="69" y="0"/>
                  </a:cubicBezTo>
                  <a:cubicBezTo>
                    <a:pt x="71" y="1"/>
                    <a:pt x="71" y="1"/>
                    <a:pt x="71" y="1"/>
                  </a:cubicBezTo>
                  <a:cubicBezTo>
                    <a:pt x="71" y="1"/>
                    <a:pt x="71" y="1"/>
                    <a:pt x="71" y="1"/>
                  </a:cubicBezTo>
                  <a:cubicBezTo>
                    <a:pt x="70" y="2"/>
                    <a:pt x="70" y="7"/>
                    <a:pt x="73" y="10"/>
                  </a:cubicBezTo>
                  <a:cubicBezTo>
                    <a:pt x="74" y="11"/>
                    <a:pt x="75" y="12"/>
                    <a:pt x="77" y="12"/>
                  </a:cubicBezTo>
                  <a:cubicBezTo>
                    <a:pt x="79" y="12"/>
                    <a:pt x="86" y="9"/>
                    <a:pt x="85" y="1"/>
                  </a:cubicBezTo>
                  <a:cubicBezTo>
                    <a:pt x="85" y="1"/>
                    <a:pt x="85" y="1"/>
                    <a:pt x="85" y="1"/>
                  </a:cubicBezTo>
                  <a:cubicBezTo>
                    <a:pt x="87" y="1"/>
                    <a:pt x="87" y="1"/>
                    <a:pt x="87" y="1"/>
                  </a:cubicBezTo>
                  <a:cubicBezTo>
                    <a:pt x="87" y="1"/>
                    <a:pt x="87" y="1"/>
                    <a:pt x="87" y="1"/>
                  </a:cubicBezTo>
                  <a:cubicBezTo>
                    <a:pt x="87" y="2"/>
                    <a:pt x="88" y="8"/>
                    <a:pt x="91" y="11"/>
                  </a:cubicBezTo>
                  <a:cubicBezTo>
                    <a:pt x="93" y="12"/>
                    <a:pt x="95" y="12"/>
                    <a:pt x="97" y="12"/>
                  </a:cubicBezTo>
                  <a:cubicBezTo>
                    <a:pt x="97" y="12"/>
                    <a:pt x="104" y="10"/>
                    <a:pt x="103" y="1"/>
                  </a:cubicBezTo>
                  <a:cubicBezTo>
                    <a:pt x="105" y="0"/>
                    <a:pt x="105" y="0"/>
                    <a:pt x="105" y="0"/>
                  </a:cubicBezTo>
                  <a:cubicBezTo>
                    <a:pt x="107" y="12"/>
                    <a:pt x="97" y="14"/>
                    <a:pt x="97" y="14"/>
                  </a:cubicBezTo>
                  <a:cubicBezTo>
                    <a:pt x="97" y="14"/>
                    <a:pt x="96" y="14"/>
                    <a:pt x="95" y="14"/>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20" name="Freeform 243"/>
            <p:cNvSpPr/>
            <p:nvPr>
              <p:custDataLst>
                <p:tags r:id="rId29"/>
              </p:custDataLst>
            </p:nvPr>
          </p:nvSpPr>
          <p:spPr bwMode="auto">
            <a:xfrm>
              <a:off x="8954" y="5001"/>
              <a:ext cx="1266" cy="170"/>
            </a:xfrm>
            <a:custGeom>
              <a:avLst/>
              <a:gdLst>
                <a:gd name="T0" fmla="*/ 351 w 662"/>
                <a:gd name="T1" fmla="*/ 84 h 88"/>
                <a:gd name="T2" fmla="*/ 231 w 662"/>
                <a:gd name="T3" fmla="*/ 76 h 88"/>
                <a:gd name="T4" fmla="*/ 0 w 662"/>
                <a:gd name="T5" fmla="*/ 20 h 88"/>
                <a:gd name="T6" fmla="*/ 2 w 662"/>
                <a:gd name="T7" fmla="*/ 16 h 88"/>
                <a:gd name="T8" fmla="*/ 231 w 662"/>
                <a:gd name="T9" fmla="*/ 72 h 88"/>
                <a:gd name="T10" fmla="*/ 660 w 662"/>
                <a:gd name="T11" fmla="*/ 0 h 88"/>
                <a:gd name="T12" fmla="*/ 662 w 662"/>
                <a:gd name="T13" fmla="*/ 4 h 88"/>
                <a:gd name="T14" fmla="*/ 351 w 662"/>
                <a:gd name="T15" fmla="*/ 84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88">
                  <a:moveTo>
                    <a:pt x="351" y="84"/>
                  </a:moveTo>
                  <a:cubicBezTo>
                    <a:pt x="308" y="84"/>
                    <a:pt x="267" y="81"/>
                    <a:pt x="231" y="76"/>
                  </a:cubicBezTo>
                  <a:cubicBezTo>
                    <a:pt x="100" y="59"/>
                    <a:pt x="1" y="20"/>
                    <a:pt x="0" y="20"/>
                  </a:cubicBezTo>
                  <a:cubicBezTo>
                    <a:pt x="2" y="16"/>
                    <a:pt x="2" y="16"/>
                    <a:pt x="2" y="16"/>
                  </a:cubicBezTo>
                  <a:cubicBezTo>
                    <a:pt x="3" y="16"/>
                    <a:pt x="101" y="55"/>
                    <a:pt x="231" y="72"/>
                  </a:cubicBezTo>
                  <a:cubicBezTo>
                    <a:pt x="351" y="88"/>
                    <a:pt x="523" y="88"/>
                    <a:pt x="660" y="0"/>
                  </a:cubicBezTo>
                  <a:cubicBezTo>
                    <a:pt x="662" y="4"/>
                    <a:pt x="662" y="4"/>
                    <a:pt x="662" y="4"/>
                  </a:cubicBezTo>
                  <a:cubicBezTo>
                    <a:pt x="565" y="66"/>
                    <a:pt x="452" y="84"/>
                    <a:pt x="351" y="84"/>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3" name="Freeform 239"/>
            <p:cNvSpPr/>
            <p:nvPr>
              <p:custDataLst>
                <p:tags r:id="rId30"/>
              </p:custDataLst>
            </p:nvPr>
          </p:nvSpPr>
          <p:spPr bwMode="auto">
            <a:xfrm>
              <a:off x="9453" y="5155"/>
              <a:ext cx="108" cy="121"/>
            </a:xfrm>
            <a:custGeom>
              <a:avLst/>
              <a:gdLst>
                <a:gd name="T0" fmla="*/ 0 w 57"/>
                <a:gd name="T1" fmla="*/ 0 h 63"/>
                <a:gd name="T2" fmla="*/ 26 w 57"/>
                <a:gd name="T3" fmla="*/ 62 h 63"/>
                <a:gd name="T4" fmla="*/ 57 w 57"/>
                <a:gd name="T5" fmla="*/ 0 h 63"/>
                <a:gd name="T6" fmla="*/ 0 w 57"/>
                <a:gd name="T7" fmla="*/ 0 h 63"/>
              </a:gdLst>
              <a:ahLst/>
              <a:cxnLst>
                <a:cxn ang="0">
                  <a:pos x="T0" y="T1"/>
                </a:cxn>
                <a:cxn ang="0">
                  <a:pos x="T2" y="T3"/>
                </a:cxn>
                <a:cxn ang="0">
                  <a:pos x="T4" y="T5"/>
                </a:cxn>
                <a:cxn ang="0">
                  <a:pos x="T6" y="T7"/>
                </a:cxn>
              </a:cxnLst>
              <a:rect l="0" t="0" r="r" b="b"/>
              <a:pathLst>
                <a:path w="57" h="63">
                  <a:moveTo>
                    <a:pt x="0" y="0"/>
                  </a:moveTo>
                  <a:cubicBezTo>
                    <a:pt x="0" y="0"/>
                    <a:pt x="16" y="63"/>
                    <a:pt x="26" y="62"/>
                  </a:cubicBezTo>
                  <a:cubicBezTo>
                    <a:pt x="36" y="60"/>
                    <a:pt x="57" y="0"/>
                    <a:pt x="57" y="0"/>
                  </a:cubicBezTo>
                  <a:lnTo>
                    <a:pt x="0" y="0"/>
                  </a:lnTo>
                  <a:close/>
                </a:path>
              </a:pathLst>
            </a:custGeom>
            <a:solidFill>
              <a:schemeClr val="accent6">
                <a:lumMod val="60000"/>
                <a:lumOff val="40000"/>
              </a:schemeClr>
            </a:solidFill>
            <a:ln>
              <a:noFill/>
            </a:ln>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sp>
          <p:nvSpPr>
            <p:cNvPr id="35" name="Freeform 241"/>
            <p:cNvSpPr/>
            <p:nvPr>
              <p:custDataLst>
                <p:tags r:id="rId31"/>
              </p:custDataLst>
            </p:nvPr>
          </p:nvSpPr>
          <p:spPr bwMode="auto">
            <a:xfrm>
              <a:off x="9827" y="5114"/>
              <a:ext cx="143" cy="174"/>
            </a:xfrm>
            <a:custGeom>
              <a:avLst/>
              <a:gdLst>
                <a:gd name="T0" fmla="*/ 0 w 75"/>
                <a:gd name="T1" fmla="*/ 13 h 91"/>
                <a:gd name="T2" fmla="*/ 48 w 75"/>
                <a:gd name="T3" fmla="*/ 87 h 91"/>
                <a:gd name="T4" fmla="*/ 75 w 75"/>
                <a:gd name="T5" fmla="*/ 0 h 91"/>
                <a:gd name="T6" fmla="*/ 0 w 75"/>
                <a:gd name="T7" fmla="*/ 13 h 91"/>
              </a:gdLst>
              <a:ahLst/>
              <a:cxnLst>
                <a:cxn ang="0">
                  <a:pos x="T0" y="T1"/>
                </a:cxn>
                <a:cxn ang="0">
                  <a:pos x="T2" y="T3"/>
                </a:cxn>
                <a:cxn ang="0">
                  <a:pos x="T4" y="T5"/>
                </a:cxn>
                <a:cxn ang="0">
                  <a:pos x="T6" y="T7"/>
                </a:cxn>
              </a:cxnLst>
              <a:rect l="0" t="0" r="r" b="b"/>
              <a:pathLst>
                <a:path w="75" h="91">
                  <a:moveTo>
                    <a:pt x="0" y="13"/>
                  </a:moveTo>
                  <a:cubicBezTo>
                    <a:pt x="0" y="13"/>
                    <a:pt x="35" y="91"/>
                    <a:pt x="48" y="87"/>
                  </a:cubicBezTo>
                  <a:cubicBezTo>
                    <a:pt x="61" y="83"/>
                    <a:pt x="75" y="0"/>
                    <a:pt x="75" y="0"/>
                  </a:cubicBezTo>
                  <a:lnTo>
                    <a:pt x="0" y="13"/>
                  </a:lnTo>
                  <a:close/>
                </a:path>
              </a:pathLst>
            </a:custGeom>
            <a:solidFill>
              <a:schemeClr val="accent6">
                <a:lumMod val="60000"/>
                <a:lumOff val="40000"/>
              </a:schemeClr>
            </a:solidFill>
            <a:ln>
              <a:noFill/>
            </a:ln>
          </p:spPr>
          <p:txBody>
            <a:bodyPr vert="horz" wrap="square" lIns="68580" tIns="34290" rIns="68580" bIns="34290" numCol="1" anchor="t" anchorCtr="0" compatLnSpc="1"/>
            <a:lstStyle/>
            <a:p>
              <a:endParaRPr lang="zh-CN" altLang="en-US" sz="1350">
                <a:solidFill>
                  <a:schemeClr val="dk1"/>
                </a:solidFill>
                <a:latin typeface="微软雅黑" panose="020B0503020204020204" charset="-122"/>
                <a:ea typeface="微软雅黑" panose="020B0503020204020204" charset="-122"/>
              </a:endParaRPr>
            </a:p>
          </p:txBody>
        </p:sp>
      </p:grpSp>
      <p:sp>
        <p:nvSpPr>
          <p:cNvPr id="174" name="内容占位符 6"/>
          <p:cNvSpPr>
            <a:spLocks noGrp="1"/>
          </p:cNvSpPr>
          <p:nvPr>
            <p:custDataLst>
              <p:tags r:id="rId32"/>
            </p:custDataLst>
          </p:nvPr>
        </p:nvSpPr>
        <p:spPr>
          <a:xfrm>
            <a:off x="1113531" y="575669"/>
            <a:ext cx="2850749" cy="2147758"/>
          </a:xfrm>
          <a:prstGeom prst="rect">
            <a:avLst/>
          </a:prstGeom>
        </p:spPr>
        <p:txBody>
          <a:bodyPr vert="horz" lIns="68580" tIns="34290" rIns="68580" bIns="34290" rtlCol="0" anchor="b" anchorCtr="0">
            <a:normAutofit/>
          </a:bodyPr>
          <a:lstStyle>
            <a:lvl1pPr marL="285750" indent="-28575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a:lnSpc>
                <a:spcPct val="130000"/>
              </a:lnSpc>
              <a:spcBef>
                <a:spcPts val="0"/>
              </a:spcBef>
              <a:spcAft>
                <a:spcPts val="1000"/>
              </a:spcAft>
              <a:buSzPct val="100000"/>
              <a:buNone/>
            </a:pPr>
            <a:r>
              <a:rPr lang="zh-CN" altLang="en-US" sz="2000">
                <a:solidFill>
                  <a:schemeClr val="accent1"/>
                </a:solidFill>
                <a:uFillTx/>
                <a:latin typeface="微软雅黑" panose="020B0503020204020204" charset="-122"/>
                <a:ea typeface="微软雅黑" panose="020B0503020204020204" charset="-122"/>
                <a:cs typeface="微软雅黑" panose="020B0503020204020204" charset="-122"/>
              </a:rPr>
              <a:t>传染源：流感患者及隐性感染者为主要传染源。发病后1~7天有传染性，病初2~3天传染性最强。</a:t>
            </a:r>
            <a:endParaRPr lang="zh-CN" altLang="en-US" sz="2000">
              <a:solidFill>
                <a:schemeClr val="accent1"/>
              </a:solidFill>
              <a:uFillTx/>
              <a:latin typeface="微软雅黑" panose="020B0503020204020204" charset="-122"/>
              <a:ea typeface="微软雅黑" panose="020B0503020204020204" charset="-122"/>
              <a:cs typeface="微软雅黑" panose="020B0503020204020204" charset="-122"/>
            </a:endParaRPr>
          </a:p>
        </p:txBody>
      </p:sp>
      <p:sp>
        <p:nvSpPr>
          <p:cNvPr id="45" name="内容占位符 6"/>
          <p:cNvSpPr>
            <a:spLocks noGrp="1"/>
          </p:cNvSpPr>
          <p:nvPr>
            <p:custDataLst>
              <p:tags r:id="rId33"/>
            </p:custDataLst>
          </p:nvPr>
        </p:nvSpPr>
        <p:spPr>
          <a:xfrm>
            <a:off x="4914265" y="575945"/>
            <a:ext cx="2850515" cy="1296670"/>
          </a:xfrm>
          <a:prstGeom prst="rect">
            <a:avLst/>
          </a:prstGeom>
        </p:spPr>
        <p:txBody>
          <a:bodyPr vert="horz" lIns="68580" tIns="34290" rIns="68580" bIns="34290" rtlCol="0" anchor="b" anchorCtr="0">
            <a:normAutofit/>
          </a:bodyPr>
          <a:lstStyle>
            <a:lvl1pPr marL="285750" indent="-28575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a:lnSpc>
                <a:spcPct val="130000"/>
              </a:lnSpc>
              <a:spcBef>
                <a:spcPts val="0"/>
              </a:spcBef>
              <a:spcAft>
                <a:spcPts val="1000"/>
              </a:spcAft>
              <a:buSzPct val="100000"/>
              <a:buNone/>
            </a:pPr>
            <a:r>
              <a:rPr lang="zh-CN" altLang="en-US" sz="2000">
                <a:solidFill>
                  <a:schemeClr val="accent1"/>
                </a:solidFill>
                <a:uFillTx/>
                <a:latin typeface="微软雅黑" panose="020B0503020204020204" charset="-122"/>
                <a:ea typeface="微软雅黑" panose="020B0503020204020204" charset="-122"/>
              </a:rPr>
              <a:t>传播途径：空气飞沫传播为主。</a:t>
            </a:r>
            <a:endParaRPr lang="zh-CN" altLang="en-US" sz="2000">
              <a:solidFill>
                <a:schemeClr val="accent1"/>
              </a:solidFill>
              <a:uFillTx/>
              <a:latin typeface="微软雅黑" panose="020B0503020204020204" charset="-122"/>
              <a:ea typeface="微软雅黑" panose="020B0503020204020204" charset="-122"/>
            </a:endParaRPr>
          </a:p>
        </p:txBody>
      </p:sp>
      <p:sp>
        <p:nvSpPr>
          <p:cNvPr id="49" name="内容占位符 6"/>
          <p:cNvSpPr>
            <a:spLocks noGrp="1"/>
          </p:cNvSpPr>
          <p:nvPr>
            <p:custDataLst>
              <p:tags r:id="rId34"/>
            </p:custDataLst>
          </p:nvPr>
        </p:nvSpPr>
        <p:spPr>
          <a:xfrm>
            <a:off x="1475903" y="5588989"/>
            <a:ext cx="5957484" cy="1176176"/>
          </a:xfrm>
          <a:prstGeom prst="rect">
            <a:avLst/>
          </a:prstGeom>
        </p:spPr>
        <p:txBody>
          <a:bodyPr vert="horz" lIns="68580" tIns="34290" rIns="68580" bIns="34290" rtlCol="0" anchor="t" anchorCtr="0">
            <a:noAutofit/>
          </a:bodyPr>
          <a:lstStyle>
            <a:lvl1pPr marL="285750" indent="-28575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a:lnSpc>
                <a:spcPct val="130000"/>
              </a:lnSpc>
              <a:spcBef>
                <a:spcPts val="0"/>
              </a:spcBef>
              <a:spcAft>
                <a:spcPts val="1000"/>
              </a:spcAft>
              <a:buSzPct val="100000"/>
              <a:buNone/>
            </a:pPr>
            <a:r>
              <a:rPr lang="zh-CN" altLang="en-US" sz="2000">
                <a:solidFill>
                  <a:schemeClr val="accent1"/>
                </a:solidFill>
                <a:uFillTx/>
                <a:latin typeface="微软雅黑" panose="020B0503020204020204" charset="-122"/>
                <a:ea typeface="微软雅黑" panose="020B0503020204020204" charset="-122"/>
                <a:cs typeface="微软雅黑" panose="020B0503020204020204" charset="-122"/>
              </a:rPr>
              <a:t>易感人群：普遍易感，病后有一定的免疫力。三型流感之间、甲型流感不同亚型之间无交叉免疫，可反复发病 。</a:t>
            </a:r>
            <a:endParaRPr lang="zh-CN" altLang="en-US" sz="2000">
              <a:solidFill>
                <a:schemeClr val="accent1"/>
              </a:solidFill>
              <a:uFillTx/>
              <a:latin typeface="微软雅黑" panose="020B0503020204020204" charset="-122"/>
              <a:ea typeface="微软雅黑" panose="020B0503020204020204" charset="-122"/>
              <a:cs typeface="微软雅黑" panose="020B0503020204020204" charset="-122"/>
            </a:endParaRPr>
          </a:p>
        </p:txBody>
      </p:sp>
      <p:sp>
        <p:nvSpPr>
          <p:cNvPr id="17" name="任意多边形 16"/>
          <p:cNvSpPr/>
          <p:nvPr>
            <p:custDataLst>
              <p:tags r:id="rId35"/>
            </p:custDataLst>
          </p:nvPr>
        </p:nvSpPr>
        <p:spPr>
          <a:xfrm>
            <a:off x="5476922" y="2946444"/>
            <a:ext cx="494517" cy="49451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96" h="1001">
                <a:moveTo>
                  <a:pt x="592" y="0"/>
                </a:moveTo>
                <a:cubicBezTo>
                  <a:pt x="676" y="1"/>
                  <a:pt x="760" y="10"/>
                  <a:pt x="821" y="38"/>
                </a:cubicBezTo>
                <a:cubicBezTo>
                  <a:pt x="1033" y="137"/>
                  <a:pt x="1128" y="402"/>
                  <a:pt x="1085" y="651"/>
                </a:cubicBezTo>
                <a:lnTo>
                  <a:pt x="1085" y="652"/>
                </a:lnTo>
                <a:lnTo>
                  <a:pt x="1081" y="667"/>
                </a:lnTo>
                <a:cubicBezTo>
                  <a:pt x="1068" y="710"/>
                  <a:pt x="1049" y="752"/>
                  <a:pt x="1025" y="790"/>
                </a:cubicBezTo>
                <a:lnTo>
                  <a:pt x="1018" y="802"/>
                </a:lnTo>
                <a:lnTo>
                  <a:pt x="1015" y="806"/>
                </a:lnTo>
                <a:cubicBezTo>
                  <a:pt x="956" y="875"/>
                  <a:pt x="870" y="921"/>
                  <a:pt x="773" y="963"/>
                </a:cubicBezTo>
                <a:cubicBezTo>
                  <a:pt x="719" y="986"/>
                  <a:pt x="673" y="980"/>
                  <a:pt x="617" y="988"/>
                </a:cubicBezTo>
                <a:cubicBezTo>
                  <a:pt x="457" y="1011"/>
                  <a:pt x="318" y="1009"/>
                  <a:pt x="186" y="916"/>
                </a:cubicBezTo>
                <a:cubicBezTo>
                  <a:pt x="117" y="867"/>
                  <a:pt x="75" y="740"/>
                  <a:pt x="41" y="664"/>
                </a:cubicBezTo>
                <a:cubicBezTo>
                  <a:pt x="-37" y="489"/>
                  <a:pt x="-1" y="315"/>
                  <a:pt x="116" y="173"/>
                </a:cubicBezTo>
                <a:cubicBezTo>
                  <a:pt x="189" y="81"/>
                  <a:pt x="291" y="17"/>
                  <a:pt x="410" y="8"/>
                </a:cubicBezTo>
                <a:cubicBezTo>
                  <a:pt x="463" y="4"/>
                  <a:pt x="528" y="0"/>
                  <a:pt x="5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lt1"/>
              </a:solidFill>
              <a:latin typeface="微软雅黑" panose="020B0503020204020204" charset="-122"/>
              <a:ea typeface="微软雅黑" panose="020B0503020204020204" charset="-122"/>
            </a:endParaRPr>
          </a:p>
        </p:txBody>
      </p:sp>
      <p:sp>
        <p:nvSpPr>
          <p:cNvPr id="2" name="任意多边形 1"/>
          <p:cNvSpPr/>
          <p:nvPr>
            <p:custDataLst>
              <p:tags r:id="rId36"/>
            </p:custDataLst>
          </p:nvPr>
        </p:nvSpPr>
        <p:spPr>
          <a:xfrm>
            <a:off x="2909310" y="2950323"/>
            <a:ext cx="494517" cy="49451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96" h="1001">
                <a:moveTo>
                  <a:pt x="592" y="0"/>
                </a:moveTo>
                <a:cubicBezTo>
                  <a:pt x="676" y="1"/>
                  <a:pt x="760" y="10"/>
                  <a:pt x="821" y="38"/>
                </a:cubicBezTo>
                <a:cubicBezTo>
                  <a:pt x="1033" y="137"/>
                  <a:pt x="1128" y="402"/>
                  <a:pt x="1085" y="651"/>
                </a:cubicBezTo>
                <a:lnTo>
                  <a:pt x="1085" y="652"/>
                </a:lnTo>
                <a:lnTo>
                  <a:pt x="1081" y="667"/>
                </a:lnTo>
                <a:cubicBezTo>
                  <a:pt x="1068" y="710"/>
                  <a:pt x="1049" y="752"/>
                  <a:pt x="1025" y="790"/>
                </a:cubicBezTo>
                <a:lnTo>
                  <a:pt x="1018" y="802"/>
                </a:lnTo>
                <a:lnTo>
                  <a:pt x="1015" y="806"/>
                </a:lnTo>
                <a:cubicBezTo>
                  <a:pt x="956" y="875"/>
                  <a:pt x="870" y="921"/>
                  <a:pt x="773" y="963"/>
                </a:cubicBezTo>
                <a:cubicBezTo>
                  <a:pt x="719" y="986"/>
                  <a:pt x="673" y="980"/>
                  <a:pt x="617" y="988"/>
                </a:cubicBezTo>
                <a:cubicBezTo>
                  <a:pt x="457" y="1011"/>
                  <a:pt x="318" y="1009"/>
                  <a:pt x="186" y="916"/>
                </a:cubicBezTo>
                <a:cubicBezTo>
                  <a:pt x="117" y="867"/>
                  <a:pt x="75" y="740"/>
                  <a:pt x="41" y="664"/>
                </a:cubicBezTo>
                <a:cubicBezTo>
                  <a:pt x="-37" y="489"/>
                  <a:pt x="-1" y="315"/>
                  <a:pt x="116" y="173"/>
                </a:cubicBezTo>
                <a:cubicBezTo>
                  <a:pt x="189" y="81"/>
                  <a:pt x="291" y="17"/>
                  <a:pt x="410" y="8"/>
                </a:cubicBezTo>
                <a:cubicBezTo>
                  <a:pt x="463" y="4"/>
                  <a:pt x="528" y="0"/>
                  <a:pt x="59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lt1"/>
              </a:solidFill>
              <a:latin typeface="微软雅黑" panose="020B0503020204020204" charset="-122"/>
              <a:ea typeface="微软雅黑" panose="020B0503020204020204" charset="-122"/>
            </a:endParaRPr>
          </a:p>
        </p:txBody>
      </p:sp>
      <p:sp>
        <p:nvSpPr>
          <p:cNvPr id="11" name="任意多边形 10"/>
          <p:cNvSpPr/>
          <p:nvPr>
            <p:custDataLst>
              <p:tags r:id="rId37"/>
            </p:custDataLst>
          </p:nvPr>
        </p:nvSpPr>
        <p:spPr>
          <a:xfrm>
            <a:off x="4192146" y="5149473"/>
            <a:ext cx="494517" cy="49451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96" h="1001">
                <a:moveTo>
                  <a:pt x="592" y="0"/>
                </a:moveTo>
                <a:cubicBezTo>
                  <a:pt x="676" y="1"/>
                  <a:pt x="760" y="10"/>
                  <a:pt x="821" y="38"/>
                </a:cubicBezTo>
                <a:cubicBezTo>
                  <a:pt x="1033" y="137"/>
                  <a:pt x="1128" y="402"/>
                  <a:pt x="1085" y="651"/>
                </a:cubicBezTo>
                <a:lnTo>
                  <a:pt x="1085" y="652"/>
                </a:lnTo>
                <a:lnTo>
                  <a:pt x="1081" y="667"/>
                </a:lnTo>
                <a:cubicBezTo>
                  <a:pt x="1068" y="710"/>
                  <a:pt x="1049" y="752"/>
                  <a:pt x="1025" y="790"/>
                </a:cubicBezTo>
                <a:lnTo>
                  <a:pt x="1018" y="802"/>
                </a:lnTo>
                <a:lnTo>
                  <a:pt x="1015" y="806"/>
                </a:lnTo>
                <a:cubicBezTo>
                  <a:pt x="956" y="875"/>
                  <a:pt x="870" y="921"/>
                  <a:pt x="773" y="963"/>
                </a:cubicBezTo>
                <a:cubicBezTo>
                  <a:pt x="719" y="986"/>
                  <a:pt x="673" y="980"/>
                  <a:pt x="617" y="988"/>
                </a:cubicBezTo>
                <a:cubicBezTo>
                  <a:pt x="457" y="1011"/>
                  <a:pt x="318" y="1009"/>
                  <a:pt x="186" y="916"/>
                </a:cubicBezTo>
                <a:cubicBezTo>
                  <a:pt x="117" y="867"/>
                  <a:pt x="75" y="740"/>
                  <a:pt x="41" y="664"/>
                </a:cubicBezTo>
                <a:cubicBezTo>
                  <a:pt x="-37" y="489"/>
                  <a:pt x="-1" y="315"/>
                  <a:pt x="116" y="173"/>
                </a:cubicBezTo>
                <a:cubicBezTo>
                  <a:pt x="189" y="81"/>
                  <a:pt x="291" y="17"/>
                  <a:pt x="410" y="8"/>
                </a:cubicBezTo>
                <a:cubicBezTo>
                  <a:pt x="463" y="4"/>
                  <a:pt x="528" y="0"/>
                  <a:pt x="59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lt1"/>
              </a:solidFill>
              <a:latin typeface="微软雅黑" panose="020B0503020204020204" charset="-122"/>
              <a:ea typeface="微软雅黑" panose="020B0503020204020204" charset="-122"/>
            </a:endParaRPr>
          </a:p>
        </p:txBody>
      </p:sp>
      <p:sp>
        <p:nvSpPr>
          <p:cNvPr id="42" name="文本框 41"/>
          <p:cNvSpPr txBox="1"/>
          <p:nvPr>
            <p:custDataLst>
              <p:tags r:id="rId38"/>
            </p:custDataLst>
          </p:nvPr>
        </p:nvSpPr>
        <p:spPr>
          <a:xfrm>
            <a:off x="5399214" y="2869841"/>
            <a:ext cx="649935" cy="648692"/>
          </a:xfrm>
          <a:prstGeom prst="rect">
            <a:avLst/>
          </a:prstGeom>
          <a:noFill/>
        </p:spPr>
        <p:txBody>
          <a:bodyPr wrap="square" lIns="68580" tIns="34290" rIns="68580" bIns="34290" rtlCol="0" anchor="ctr" anchorCtr="1">
            <a:normAutofit/>
          </a:bodyPr>
          <a:lstStyle/>
          <a:p>
            <a:pPr algn="ctr"/>
            <a:r>
              <a:rPr lang="en-US" altLang="zh-CN" sz="1050" b="1">
                <a:solidFill>
                  <a:schemeClr val="lt1"/>
                </a:solidFill>
                <a:latin typeface="微软雅黑" panose="020B0503020204020204" charset="-122"/>
                <a:ea typeface="微软雅黑" panose="020B0503020204020204" charset="-122"/>
                <a:cs typeface="Arial" panose="020B0604020202020204" pitchFamily="34" charset="0"/>
              </a:rPr>
              <a:t>02</a:t>
            </a:r>
            <a:endParaRPr lang="en-US" altLang="zh-CN" sz="1050" b="1">
              <a:solidFill>
                <a:schemeClr val="lt1"/>
              </a:solidFill>
              <a:latin typeface="微软雅黑" panose="020B0503020204020204" charset="-122"/>
              <a:ea typeface="微软雅黑" panose="020B0503020204020204" charset="-122"/>
              <a:cs typeface="Arial" panose="020B0604020202020204" pitchFamily="34" charset="0"/>
            </a:endParaRPr>
          </a:p>
        </p:txBody>
      </p:sp>
      <p:sp>
        <p:nvSpPr>
          <p:cNvPr id="43" name="文本框 42"/>
          <p:cNvSpPr txBox="1"/>
          <p:nvPr>
            <p:custDataLst>
              <p:tags r:id="rId39"/>
            </p:custDataLst>
          </p:nvPr>
        </p:nvSpPr>
        <p:spPr>
          <a:xfrm>
            <a:off x="4114437" y="5084507"/>
            <a:ext cx="649935" cy="648692"/>
          </a:xfrm>
          <a:prstGeom prst="rect">
            <a:avLst/>
          </a:prstGeom>
          <a:noFill/>
        </p:spPr>
        <p:txBody>
          <a:bodyPr wrap="square" lIns="68580" tIns="34290" rIns="68580" bIns="34290" rtlCol="0" anchor="ctr" anchorCtr="1">
            <a:normAutofit/>
          </a:bodyPr>
          <a:lstStyle/>
          <a:p>
            <a:pPr algn="ctr"/>
            <a:r>
              <a:rPr lang="en-US" altLang="zh-CN" sz="1050" b="1">
                <a:solidFill>
                  <a:schemeClr val="lt1"/>
                </a:solidFill>
                <a:latin typeface="微软雅黑" panose="020B0503020204020204" charset="-122"/>
                <a:ea typeface="微软雅黑" panose="020B0503020204020204" charset="-122"/>
                <a:cs typeface="Arial" panose="020B0604020202020204" pitchFamily="34" charset="0"/>
              </a:rPr>
              <a:t>03</a:t>
            </a:r>
            <a:endParaRPr lang="en-US" altLang="zh-CN" sz="1050" b="1">
              <a:solidFill>
                <a:schemeClr val="lt1"/>
              </a:solidFill>
              <a:latin typeface="微软雅黑" panose="020B0503020204020204" charset="-122"/>
              <a:ea typeface="微软雅黑" panose="020B0503020204020204" charset="-122"/>
              <a:cs typeface="Arial" panose="020B0604020202020204" pitchFamily="34" charset="0"/>
            </a:endParaRPr>
          </a:p>
        </p:txBody>
      </p:sp>
      <p:sp>
        <p:nvSpPr>
          <p:cNvPr id="44" name="文本框 43"/>
          <p:cNvSpPr txBox="1"/>
          <p:nvPr>
            <p:custDataLst>
              <p:tags r:id="rId40"/>
            </p:custDataLst>
          </p:nvPr>
        </p:nvSpPr>
        <p:spPr>
          <a:xfrm>
            <a:off x="2831599" y="2885357"/>
            <a:ext cx="649935" cy="648692"/>
          </a:xfrm>
          <a:prstGeom prst="rect">
            <a:avLst/>
          </a:prstGeom>
          <a:noFill/>
        </p:spPr>
        <p:txBody>
          <a:bodyPr wrap="square" lIns="68580" tIns="34290" rIns="68580" bIns="34290" rtlCol="0" anchor="ctr" anchorCtr="1">
            <a:normAutofit/>
          </a:bodyPr>
          <a:lstStyle/>
          <a:p>
            <a:pPr algn="ctr"/>
            <a:r>
              <a:rPr lang="en-US" altLang="zh-CN" sz="1050" b="1">
                <a:solidFill>
                  <a:schemeClr val="lt1"/>
                </a:solidFill>
                <a:latin typeface="微软雅黑" panose="020B0503020204020204" charset="-122"/>
                <a:ea typeface="微软雅黑" panose="020B0503020204020204" charset="-122"/>
                <a:cs typeface="Arial" panose="020B0604020202020204" pitchFamily="34" charset="0"/>
              </a:rPr>
              <a:t>01</a:t>
            </a:r>
            <a:endParaRPr lang="en-US" altLang="zh-CN" sz="1050" b="1">
              <a:solidFill>
                <a:schemeClr val="lt1"/>
              </a:solidFill>
              <a:latin typeface="微软雅黑" panose="020B0503020204020204" charset="-122"/>
              <a:ea typeface="微软雅黑" panose="020B0503020204020204" charset="-122"/>
              <a:cs typeface="Arial" panose="020B0604020202020204" pitchFamily="34" charset="0"/>
            </a:endParaRPr>
          </a:p>
        </p:txBody>
      </p:sp>
    </p:spTree>
    <p:custDataLst>
      <p:tags r:id="rId4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4"/>
          <p:cNvSpPr/>
          <p:nvPr userDrawn="1">
            <p:custDataLst>
              <p:tags r:id="rId1"/>
            </p:custDataLst>
          </p:nvPr>
        </p:nvSpPr>
        <p:spPr>
          <a:xfrm>
            <a:off x="0" y="0"/>
            <a:ext cx="9144000" cy="912114"/>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350">
              <a:solidFill>
                <a:schemeClr val="lt1"/>
              </a:solidFill>
              <a:latin typeface="微软雅黑" panose="020B0503020204020204" charset="-122"/>
              <a:ea typeface="微软雅黑" panose="020B0503020204020204" charset="-122"/>
            </a:endParaRPr>
          </a:p>
        </p:txBody>
      </p:sp>
      <p:pic>
        <p:nvPicPr>
          <p:cNvPr id="10" name="图片 6"/>
          <p:cNvPicPr/>
          <p:nvPr userDrawn="1">
            <p:custDataLst>
              <p:tags r:id="rId2"/>
            </p:custDataLst>
          </p:nvPr>
        </p:nvPicPr>
        <p:blipFill>
          <a:blip r:embed="rId3" r:link="rId4" cstate="email"/>
          <a:stretch>
            <a:fillRect/>
          </a:stretch>
        </p:blipFill>
        <p:spPr>
          <a:xfrm>
            <a:off x="0" y="0"/>
            <a:ext cx="540068" cy="503077"/>
          </a:xfrm>
          <a:prstGeom prst="rect">
            <a:avLst/>
          </a:prstGeom>
        </p:spPr>
      </p:pic>
      <p:pic>
        <p:nvPicPr>
          <p:cNvPr id="8" name="图片 8"/>
          <p:cNvPicPr/>
          <p:nvPr userDrawn="1">
            <p:custDataLst>
              <p:tags r:id="rId5"/>
            </p:custDataLst>
          </p:nvPr>
        </p:nvPicPr>
        <p:blipFill>
          <a:blip r:embed="rId6" r:link="rId7" cstate="email"/>
          <a:stretch>
            <a:fillRect/>
          </a:stretch>
        </p:blipFill>
        <p:spPr>
          <a:xfrm>
            <a:off x="8603932" y="0"/>
            <a:ext cx="540068" cy="434568"/>
          </a:xfrm>
          <a:prstGeom prst="rect">
            <a:avLst/>
          </a:prstGeom>
        </p:spPr>
      </p:pic>
      <p:sp>
        <p:nvSpPr>
          <p:cNvPr id="86" name="圆角矩形 5"/>
          <p:cNvSpPr/>
          <p:nvPr>
            <p:custDataLst>
              <p:tags r:id="rId8"/>
            </p:custDataLst>
          </p:nvPr>
        </p:nvSpPr>
        <p:spPr>
          <a:xfrm>
            <a:off x="392335" y="2503632"/>
            <a:ext cx="2339767" cy="2816410"/>
          </a:xfrm>
          <a:prstGeom prst="roundRect">
            <a:avLst>
              <a:gd name="adj" fmla="val 6621"/>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charset="-122"/>
              <a:ea typeface="微软雅黑" panose="020B0503020204020204" charset="-122"/>
            </a:endParaRPr>
          </a:p>
        </p:txBody>
      </p:sp>
      <p:sp>
        <p:nvSpPr>
          <p:cNvPr id="87" name="圆角矩形 3"/>
          <p:cNvSpPr/>
          <p:nvPr>
            <p:custDataLst>
              <p:tags r:id="rId9"/>
            </p:custDataLst>
          </p:nvPr>
        </p:nvSpPr>
        <p:spPr>
          <a:xfrm>
            <a:off x="343359" y="2453278"/>
            <a:ext cx="2339767" cy="2816410"/>
          </a:xfrm>
          <a:prstGeom prst="roundRect">
            <a:avLst>
              <a:gd name="adj" fmla="val 6621"/>
            </a:avLst>
          </a:prstGeom>
          <a:solidFill>
            <a:schemeClr val="l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charset="-122"/>
              <a:ea typeface="微软雅黑" panose="020B0503020204020204" charset="-122"/>
            </a:endParaRPr>
          </a:p>
        </p:txBody>
      </p:sp>
      <p:sp>
        <p:nvSpPr>
          <p:cNvPr id="88" name="文本框 87"/>
          <p:cNvSpPr txBox="1"/>
          <p:nvPr>
            <p:custDataLst>
              <p:tags r:id="rId10"/>
            </p:custDataLst>
          </p:nvPr>
        </p:nvSpPr>
        <p:spPr>
          <a:xfrm>
            <a:off x="450968" y="2660904"/>
            <a:ext cx="2125242" cy="1912393"/>
          </a:xfrm>
          <a:prstGeom prst="rect">
            <a:avLst/>
          </a:prstGeom>
          <a:noFill/>
        </p:spPr>
        <p:txBody>
          <a:bodyPr wrap="square" rtlCol="0" anchor="t" anchorCtr="0">
            <a:normAutofit/>
          </a:bodyPr>
          <a:p>
            <a:pPr marL="0" lvl="0" indent="0" algn="just" fontAlgn="auto">
              <a:lnSpc>
                <a:spcPct val="130000"/>
              </a:lnSpc>
              <a:spcBef>
                <a:spcPts val="0"/>
              </a:spcBef>
              <a:spcAft>
                <a:spcPts val="0"/>
              </a:spcAft>
              <a:buSzPct val="100000"/>
              <a:buNone/>
            </a:pPr>
            <a:r>
              <a:rPr lang="en-US" altLang="zh-CN" sz="1600">
                <a:solidFill>
                  <a:schemeClr val="accent1"/>
                </a:solidFill>
                <a:uFillTx/>
                <a:latin typeface="微软雅黑" panose="020B0503020204020204" charset="-122"/>
                <a:ea typeface="微软雅黑" panose="020B0503020204020204" charset="-122"/>
                <a:cs typeface="微软雅黑" panose="020B0503020204020204" charset="-122"/>
              </a:rPr>
              <a:t>流行特点：突然发生，迅速蔓延，2~3周达高峰，发病率高，流行期短，大约6~8周，常沿交通线传播。 </a:t>
            </a:r>
            <a:endParaRPr lang="en-US" altLang="zh-CN" sz="1600">
              <a:solidFill>
                <a:schemeClr val="accent1"/>
              </a:solidFill>
              <a:uFillTx/>
              <a:latin typeface="微软雅黑" panose="020B0503020204020204" charset="-122"/>
              <a:ea typeface="微软雅黑" panose="020B0503020204020204" charset="-122"/>
              <a:cs typeface="微软雅黑" panose="020B0503020204020204" charset="-122"/>
            </a:endParaRPr>
          </a:p>
        </p:txBody>
      </p:sp>
      <p:sp>
        <p:nvSpPr>
          <p:cNvPr id="89" name="圆角矩形 16"/>
          <p:cNvSpPr/>
          <p:nvPr>
            <p:custDataLst>
              <p:tags r:id="rId11"/>
            </p:custDataLst>
          </p:nvPr>
        </p:nvSpPr>
        <p:spPr>
          <a:xfrm>
            <a:off x="545468" y="4717166"/>
            <a:ext cx="329030" cy="331098"/>
          </a:xfrm>
          <a:prstGeom prst="roundRect">
            <a:avLst>
              <a:gd name="adj" fmla="val 2376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p>
            <a:pPr algn="ctr"/>
            <a:r>
              <a:rPr lang="en-US" altLang="zh-CN" sz="1050" b="1">
                <a:solidFill>
                  <a:schemeClr val="lt1"/>
                </a:solidFill>
                <a:latin typeface="微软雅黑" panose="020B0503020204020204" charset="-122"/>
                <a:ea typeface="微软雅黑" panose="020B0503020204020204" charset="-122"/>
              </a:rPr>
              <a:t>01</a:t>
            </a:r>
            <a:endParaRPr lang="en-US" altLang="zh-CN" sz="1050" b="1">
              <a:solidFill>
                <a:schemeClr val="lt1"/>
              </a:solidFill>
              <a:latin typeface="微软雅黑" panose="020B0503020204020204" charset="-122"/>
              <a:ea typeface="微软雅黑" panose="020B0503020204020204" charset="-122"/>
            </a:endParaRPr>
          </a:p>
        </p:txBody>
      </p:sp>
      <p:sp>
        <p:nvSpPr>
          <p:cNvPr id="90" name="圆角矩形 12"/>
          <p:cNvSpPr/>
          <p:nvPr>
            <p:custDataLst>
              <p:tags r:id="rId12"/>
            </p:custDataLst>
          </p:nvPr>
        </p:nvSpPr>
        <p:spPr>
          <a:xfrm>
            <a:off x="3367397" y="2503632"/>
            <a:ext cx="2339767" cy="2816410"/>
          </a:xfrm>
          <a:prstGeom prst="roundRect">
            <a:avLst>
              <a:gd name="adj" fmla="val 6621"/>
            </a:avLst>
          </a:prstGeom>
          <a:solidFill>
            <a:schemeClr val="lt1">
              <a:lumMod val="75000"/>
            </a:schemeClr>
          </a:solidFill>
          <a:ln>
            <a:solidFill>
              <a:schemeClr val="l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charset="-122"/>
              <a:ea typeface="微软雅黑" panose="020B0503020204020204" charset="-122"/>
            </a:endParaRPr>
          </a:p>
        </p:txBody>
      </p:sp>
      <p:sp>
        <p:nvSpPr>
          <p:cNvPr id="91" name="圆角矩形 13"/>
          <p:cNvSpPr/>
          <p:nvPr>
            <p:custDataLst>
              <p:tags r:id="rId13"/>
            </p:custDataLst>
          </p:nvPr>
        </p:nvSpPr>
        <p:spPr>
          <a:xfrm>
            <a:off x="3318422" y="2453278"/>
            <a:ext cx="2339767" cy="2816410"/>
          </a:xfrm>
          <a:prstGeom prst="roundRect">
            <a:avLst>
              <a:gd name="adj" fmla="val 6621"/>
            </a:avLst>
          </a:prstGeom>
          <a:solidFill>
            <a:schemeClr val="lt1"/>
          </a:solidFill>
          <a:ln>
            <a:solidFill>
              <a:schemeClr val="l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charset="-122"/>
              <a:ea typeface="微软雅黑" panose="020B0503020204020204" charset="-122"/>
            </a:endParaRPr>
          </a:p>
        </p:txBody>
      </p:sp>
      <p:sp>
        <p:nvSpPr>
          <p:cNvPr id="92" name="文本框 91"/>
          <p:cNvSpPr txBox="1"/>
          <p:nvPr>
            <p:custDataLst>
              <p:tags r:id="rId14"/>
            </p:custDataLst>
          </p:nvPr>
        </p:nvSpPr>
        <p:spPr>
          <a:xfrm>
            <a:off x="3426029" y="2660904"/>
            <a:ext cx="2125242" cy="1912393"/>
          </a:xfrm>
          <a:prstGeom prst="rect">
            <a:avLst/>
          </a:prstGeom>
          <a:noFill/>
        </p:spPr>
        <p:txBody>
          <a:bodyPr wrap="square" rtlCol="0" anchor="t" anchorCtr="0">
            <a:normAutofit/>
          </a:bodyPr>
          <a:p>
            <a:pPr marL="0" lvl="0" indent="0" algn="just">
              <a:lnSpc>
                <a:spcPct val="130000"/>
              </a:lnSpc>
              <a:spcBef>
                <a:spcPts val="0"/>
              </a:spcBef>
              <a:spcAft>
                <a:spcPts val="0"/>
              </a:spcAft>
              <a:buSzPct val="100000"/>
              <a:buFontTx/>
              <a:buNone/>
            </a:pPr>
            <a:r>
              <a:rPr lang="en-US" altLang="zh-CN" sz="1600">
                <a:solidFill>
                  <a:schemeClr val="accent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rPr>
              <a:t>一般规律；先城市后农村，先集体单位，后分散居民。</a:t>
            </a:r>
            <a:endParaRPr lang="en-US" altLang="zh-CN" sz="1600">
              <a:solidFill>
                <a:schemeClr val="accent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endParaRPr>
          </a:p>
        </p:txBody>
      </p:sp>
      <p:sp>
        <p:nvSpPr>
          <p:cNvPr id="93" name="圆角矩形 15"/>
          <p:cNvSpPr/>
          <p:nvPr>
            <p:custDataLst>
              <p:tags r:id="rId15"/>
            </p:custDataLst>
          </p:nvPr>
        </p:nvSpPr>
        <p:spPr>
          <a:xfrm>
            <a:off x="3520530" y="4717166"/>
            <a:ext cx="329030" cy="331098"/>
          </a:xfrm>
          <a:prstGeom prst="roundRect">
            <a:avLst>
              <a:gd name="adj" fmla="val 23765"/>
            </a:avLst>
          </a:prstGeom>
          <a:solidFill>
            <a:schemeClr val="l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p>
            <a:pPr algn="ctr"/>
            <a:r>
              <a:rPr lang="en-US" altLang="zh-CN" sz="1050" b="1">
                <a:solidFill>
                  <a:schemeClr val="dk1"/>
                </a:solidFill>
                <a:latin typeface="微软雅黑" panose="020B0503020204020204" charset="-122"/>
                <a:ea typeface="微软雅黑" panose="020B0503020204020204" charset="-122"/>
              </a:rPr>
              <a:t>02</a:t>
            </a:r>
            <a:endParaRPr lang="en-US" altLang="zh-CN" sz="1050" b="1">
              <a:solidFill>
                <a:schemeClr val="dk1"/>
              </a:solidFill>
              <a:latin typeface="微软雅黑" panose="020B0503020204020204" charset="-122"/>
              <a:ea typeface="微软雅黑" panose="020B0503020204020204" charset="-122"/>
            </a:endParaRPr>
          </a:p>
        </p:txBody>
      </p:sp>
      <p:sp>
        <p:nvSpPr>
          <p:cNvPr id="94" name="圆角矩形 17"/>
          <p:cNvSpPr/>
          <p:nvPr>
            <p:custDataLst>
              <p:tags r:id="rId16"/>
            </p:custDataLst>
          </p:nvPr>
        </p:nvSpPr>
        <p:spPr>
          <a:xfrm>
            <a:off x="6461794" y="2503632"/>
            <a:ext cx="2339767" cy="2816410"/>
          </a:xfrm>
          <a:prstGeom prst="roundRect">
            <a:avLst>
              <a:gd name="adj" fmla="val 6621"/>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charset="-122"/>
              <a:ea typeface="微软雅黑" panose="020B0503020204020204" charset="-122"/>
            </a:endParaRPr>
          </a:p>
        </p:txBody>
      </p:sp>
      <p:sp>
        <p:nvSpPr>
          <p:cNvPr id="95" name="圆角矩形 18"/>
          <p:cNvSpPr/>
          <p:nvPr>
            <p:custDataLst>
              <p:tags r:id="rId17"/>
            </p:custDataLst>
          </p:nvPr>
        </p:nvSpPr>
        <p:spPr>
          <a:xfrm>
            <a:off x="6412818" y="2453278"/>
            <a:ext cx="2339767" cy="2816410"/>
          </a:xfrm>
          <a:prstGeom prst="roundRect">
            <a:avLst>
              <a:gd name="adj" fmla="val 6621"/>
            </a:avLst>
          </a:prstGeom>
          <a:solidFill>
            <a:schemeClr val="l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charset="-122"/>
              <a:ea typeface="微软雅黑" panose="020B0503020204020204" charset="-122"/>
            </a:endParaRPr>
          </a:p>
        </p:txBody>
      </p:sp>
      <p:sp>
        <p:nvSpPr>
          <p:cNvPr id="96" name="文本框 95"/>
          <p:cNvSpPr txBox="1"/>
          <p:nvPr>
            <p:custDataLst>
              <p:tags r:id="rId18"/>
            </p:custDataLst>
          </p:nvPr>
        </p:nvSpPr>
        <p:spPr>
          <a:xfrm>
            <a:off x="6520425" y="2660904"/>
            <a:ext cx="2125242" cy="1912393"/>
          </a:xfrm>
          <a:prstGeom prst="rect">
            <a:avLst/>
          </a:prstGeom>
          <a:noFill/>
        </p:spPr>
        <p:txBody>
          <a:bodyPr wrap="square" rtlCol="0" anchor="t" anchorCtr="0">
            <a:normAutofit/>
          </a:bodyPr>
          <a:p>
            <a:pPr marL="0" lvl="0" indent="0" algn="just">
              <a:lnSpc>
                <a:spcPct val="130000"/>
              </a:lnSpc>
              <a:spcBef>
                <a:spcPts val="0"/>
              </a:spcBef>
              <a:spcAft>
                <a:spcPts val="0"/>
              </a:spcAft>
              <a:buSzPct val="100000"/>
              <a:buFontTx/>
              <a:buNone/>
            </a:pPr>
            <a:r>
              <a:rPr lang="en-US" altLang="zh-CN" sz="1600">
                <a:solidFill>
                  <a:schemeClr val="accent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rPr>
              <a:t>流行季节；四季均可发生，以冬春季为主。</a:t>
            </a:r>
            <a:endParaRPr lang="en-US" altLang="zh-CN" sz="1600">
              <a:solidFill>
                <a:schemeClr val="accent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endParaRPr>
          </a:p>
        </p:txBody>
      </p:sp>
      <p:sp>
        <p:nvSpPr>
          <p:cNvPr id="97" name="圆角矩形 20"/>
          <p:cNvSpPr/>
          <p:nvPr>
            <p:custDataLst>
              <p:tags r:id="rId19"/>
            </p:custDataLst>
          </p:nvPr>
        </p:nvSpPr>
        <p:spPr>
          <a:xfrm>
            <a:off x="6614927" y="4717166"/>
            <a:ext cx="329030" cy="331098"/>
          </a:xfrm>
          <a:prstGeom prst="roundRect">
            <a:avLst>
              <a:gd name="adj" fmla="val 2376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p>
            <a:pPr algn="ctr"/>
            <a:r>
              <a:rPr lang="en-US" altLang="zh-CN" sz="1050" b="1">
                <a:solidFill>
                  <a:schemeClr val="lt1"/>
                </a:solidFill>
                <a:latin typeface="微软雅黑" panose="020B0503020204020204" charset="-122"/>
                <a:ea typeface="微软雅黑" panose="020B0503020204020204" charset="-122"/>
              </a:rPr>
              <a:t>03</a:t>
            </a:r>
            <a:endParaRPr lang="en-US" altLang="zh-CN" sz="1050" b="1">
              <a:solidFill>
                <a:schemeClr val="lt1"/>
              </a:solidFill>
              <a:latin typeface="微软雅黑" panose="020B0503020204020204" charset="-122"/>
              <a:ea typeface="微软雅黑" panose="020B0503020204020204" charset="-122"/>
            </a:endParaRPr>
          </a:p>
        </p:txBody>
      </p:sp>
      <p:sp>
        <p:nvSpPr>
          <p:cNvPr id="2" name="文本框 6"/>
          <p:cNvSpPr txBox="1"/>
          <p:nvPr>
            <p:custDataLst>
              <p:tags r:id="rId20"/>
            </p:custDataLst>
          </p:nvPr>
        </p:nvSpPr>
        <p:spPr>
          <a:xfrm>
            <a:off x="342903" y="171452"/>
            <a:ext cx="8458268" cy="5715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34289" rIns="34289"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marL="0" indent="0" algn="ctr">
              <a:lnSpc>
                <a:spcPct val="100000"/>
              </a:lnSpc>
              <a:spcBef>
                <a:spcPts val="0"/>
              </a:spcBef>
              <a:spcAft>
                <a:spcPts val="0"/>
              </a:spcAft>
              <a:buSzPct val="100000"/>
              <a:buNone/>
            </a:pPr>
            <a:r>
              <a:rPr lang="zh-CN" altLang="en-US" sz="2700">
                <a:solidFill>
                  <a:schemeClr val="accent1"/>
                </a:solidFill>
                <a:latin typeface="微软雅黑" panose="020B0503020204020204" charset="-122"/>
                <a:ea typeface="微软雅黑" panose="020B0503020204020204" charset="-122"/>
                <a:cs typeface="微软雅黑" panose="020B0503020204020204" charset="-122"/>
              </a:rPr>
              <a:t>流行特征</a:t>
            </a:r>
            <a:endParaRPr lang="en-US" altLang="zh-CN" sz="2700">
              <a:solidFill>
                <a:schemeClr val="accent1"/>
              </a:solidFill>
              <a:latin typeface="微软雅黑" panose="020B0503020204020204" charset="-122"/>
              <a:ea typeface="微软雅黑" panose="020B0503020204020204" charset="-122"/>
              <a:cs typeface="微软雅黑" panose="020B0503020204020204" charset="-122"/>
            </a:endParaRPr>
          </a:p>
        </p:txBody>
      </p:sp>
    </p:spTree>
    <p:custDataLst>
      <p:tags r:id="rId2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custDataLst>
              <p:tags r:id="rId1"/>
            </p:custDataLst>
          </p:nvPr>
        </p:nvSpPr>
        <p:spPr>
          <a:xfrm>
            <a:off x="2844165" y="1124585"/>
            <a:ext cx="3187700" cy="979805"/>
          </a:xfrm>
          <a:noFill/>
        </p:spPr>
        <p:txBody>
          <a:bodyPr wrap="square" lIns="67627" tIns="35242" rIns="67627" bIns="35242" rtlCol="0" anchor="b" anchorCtr="0">
            <a:normAutofit fontScale="80000"/>
            <a:scene3d>
              <a:camera prst="orthographicFront"/>
              <a:lightRig rig="threePt" dir="t"/>
            </a:scene3d>
          </a:bodyPr>
          <a:lstStyle/>
          <a:p>
            <a:pPr marL="0" indent="0" algn="ctr">
              <a:lnSpc>
                <a:spcPct val="100000"/>
              </a:lnSpc>
              <a:spcAft>
                <a:spcPts val="0"/>
              </a:spcAft>
              <a:buNone/>
            </a:pPr>
            <a:r>
              <a:rPr lang="zh-CN" altLang="en-US" sz="6600">
                <a:ln w="22225">
                  <a:solidFill>
                    <a:schemeClr val="accent2"/>
                  </a:solidFill>
                  <a:prstDash val="solid"/>
                </a:ln>
                <a:solidFill>
                  <a:schemeClr val="accent2">
                    <a:lumMod val="40000"/>
                    <a:lumOff val="60000"/>
                  </a:schemeClr>
                </a:solidFill>
                <a:effectLst/>
                <a:sym typeface="+mn-ea"/>
              </a:rPr>
              <a:t>肺结核</a:t>
            </a:r>
            <a:endParaRPr lang="zh-CN" altLang="en-US" sz="6600" dirty="0">
              <a:ln w="22225">
                <a:solidFill>
                  <a:schemeClr val="accent2"/>
                </a:solidFill>
                <a:prstDash val="solid"/>
              </a:ln>
              <a:solidFill>
                <a:schemeClr val="accent2">
                  <a:lumMod val="40000"/>
                  <a:lumOff val="60000"/>
                </a:schemeClr>
              </a:solidFill>
              <a:effectLst/>
              <a:sym typeface="+mn-ea"/>
            </a:endParaRPr>
          </a:p>
        </p:txBody>
      </p:sp>
      <p:sp>
        <p:nvSpPr>
          <p:cNvPr id="2" name="标题 1"/>
          <p:cNvSpPr/>
          <p:nvPr>
            <p:ph type="ctrTitle" idx="14"/>
          </p:nvPr>
        </p:nvSpPr>
        <p:spPr>
          <a:xfrm>
            <a:off x="808990" y="2058035"/>
            <a:ext cx="7599045" cy="3648710"/>
          </a:xfrm>
        </p:spPr>
        <p:txBody>
          <a:bodyPr>
            <a:normAutofit fontScale="90000"/>
          </a:bodyPr>
          <a:p>
            <a:pPr>
              <a:lnSpc>
                <a:spcPct val="100000"/>
              </a:lnSpc>
            </a:pPr>
            <a:r>
              <a:rPr spc="1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结核病又称为痨病，是由结核分枝杆菌引起的慢性传染病，可侵及许多脏器，以肺部结核感染最为常见。肺结核曾经被西方国家成为“白色瘟疫”，我国也有“十痨九死”之说。结核杆菌已经在地球存活了近千年，即使人类已经研发了多种抗生素，依然没有灭绝它们，可见其生命力的顽强。人体感染结核菌后不一定发病，当抵抗力降低或细胞介导的变态反应增高时，才可能引起临床发病。若能及时诊断，并予合理治疗，大多可获临床痊愈。</a:t>
            </a:r>
            <a:endParaRPr lang="zh-CN" altLang="en-US">
              <a:solidFill>
                <a:schemeClr val="accent1"/>
              </a:solidFill>
              <a:effectLst>
                <a:outerShdw blurRad="38100" dist="25400" dir="5400000" algn="ctr" rotWithShape="0">
                  <a:srgbClr val="6E747A">
                    <a:alpha val="43000"/>
                  </a:srgbClr>
                </a:outerShdw>
              </a:effectLst>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p:cNvSpPr/>
          <p:nvPr>
            <p:custDataLst>
              <p:tags r:id="rId1"/>
            </p:custDataLst>
          </p:nvPr>
        </p:nvSpPr>
        <p:spPr>
          <a:xfrm>
            <a:off x="0" y="85725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sym typeface="Arial" panose="020B0604020202020204" pitchFamily="34" charset="0"/>
            </a:endParaRPr>
          </a:p>
        </p:txBody>
      </p:sp>
      <p:pic>
        <p:nvPicPr>
          <p:cNvPr id="10" name="图片 6"/>
          <p:cNvPicPr/>
          <p:nvPr>
            <p:custDataLst>
              <p:tags r:id="rId2"/>
            </p:custDataLst>
          </p:nvPr>
        </p:nvPicPr>
        <p:blipFill>
          <a:blip r:embed="rId3" r:link="rId4" cstate="email"/>
          <a:stretch>
            <a:fillRect/>
          </a:stretch>
        </p:blipFill>
        <p:spPr>
          <a:xfrm>
            <a:off x="8603933" y="5623442"/>
            <a:ext cx="540068" cy="377308"/>
          </a:xfrm>
          <a:prstGeom prst="rect">
            <a:avLst/>
          </a:prstGeom>
        </p:spPr>
      </p:pic>
      <p:pic>
        <p:nvPicPr>
          <p:cNvPr id="11" name="图片 8"/>
          <p:cNvPicPr/>
          <p:nvPr>
            <p:custDataLst>
              <p:tags r:id="rId5"/>
            </p:custDataLst>
          </p:nvPr>
        </p:nvPicPr>
        <p:blipFill>
          <a:blip r:embed="rId6" r:link="rId7" cstate="email"/>
          <a:stretch>
            <a:fillRect/>
          </a:stretch>
        </p:blipFill>
        <p:spPr>
          <a:xfrm>
            <a:off x="0" y="5674824"/>
            <a:ext cx="540068" cy="325926"/>
          </a:xfrm>
          <a:prstGeom prst="rect">
            <a:avLst/>
          </a:prstGeom>
        </p:spPr>
      </p:pic>
      <p:sp>
        <p:nvSpPr>
          <p:cNvPr id="3" name="文本框 15"/>
          <p:cNvSpPr txBox="1"/>
          <p:nvPr>
            <p:custDataLst>
              <p:tags r:id="rId8"/>
            </p:custDataLst>
          </p:nvPr>
        </p:nvSpPr>
        <p:spPr>
          <a:xfrm>
            <a:off x="456565" y="2079625"/>
            <a:ext cx="3692525" cy="3870325"/>
          </a:xfrm>
          <a:prstGeom prst="rect">
            <a:avLst/>
          </a:prstGeom>
          <a:noFill/>
        </p:spPr>
        <p:txBody>
          <a:bodyPr wrap="square" rtlCol="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spcBef>
                <a:spcPts val="1000"/>
              </a:spcBef>
            </a:pPr>
            <a:r>
              <a:rPr lang="zh-CN" altLang="en-US" spc="100">
                <a:solidFill>
                  <a:schemeClr val="accent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sym typeface="+mn-ea"/>
              </a:rPr>
              <a:t>肺结核病的传染源主要是排菌的肺结核病人（尤其是痰涂片阳性未经治疗者）。当病人咳嗽、喷嚏或大声说话时，肺部病灶中的结核杆菌随呼吸道分泌物排出到空气中，健康人吸入后发生结核感染，形成原发病灶发生结核病。一般每个排菌的肺结核病人一年可传染10-20个人。所以，早期发现病人，控制传染源非常重要。</a:t>
            </a:r>
            <a:endParaRPr lang="zh-CN" altLang="en-US" spc="100" dirty="0">
              <a:solidFill>
                <a:schemeClr val="accent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sym typeface="+mn-ea"/>
            </a:endParaRPr>
          </a:p>
        </p:txBody>
      </p:sp>
      <p:sp>
        <p:nvSpPr>
          <p:cNvPr id="4" name="文本框 17"/>
          <p:cNvSpPr txBox="1"/>
          <p:nvPr>
            <p:custDataLst>
              <p:tags r:id="rId9"/>
            </p:custDataLst>
          </p:nvPr>
        </p:nvSpPr>
        <p:spPr>
          <a:xfrm>
            <a:off x="395605" y="1535430"/>
            <a:ext cx="3692525" cy="534670"/>
          </a:xfrm>
          <a:prstGeom prst="rect">
            <a:avLst/>
          </a:prstGeom>
          <a:noFill/>
        </p:spPr>
        <p:txBody>
          <a:bodyPr wrap="square" rtlCol="0">
            <a:scene3d>
              <a:camera prst="orthographicFront"/>
              <a:lightRig rig="threePt" dir="t"/>
            </a:scene3d>
          </a:bodyPr>
          <a:lstStyle/>
          <a:p>
            <a:pPr algn="ctr"/>
            <a:r>
              <a:rPr lang="zh-CN" altLang="en-US" sz="2800" spc="100">
                <a:ln w="22225">
                  <a:solidFill>
                    <a:schemeClr val="accent2"/>
                  </a:solidFill>
                  <a:prstDash val="solid"/>
                </a:ln>
                <a:solidFill>
                  <a:schemeClr val="accent2">
                    <a:lumMod val="40000"/>
                    <a:lumOff val="60000"/>
                  </a:schemeClr>
                </a:solidFill>
                <a:effectLst/>
                <a:uFillTx/>
                <a:latin typeface="微软雅黑" panose="020B0503020204020204" charset="-122"/>
                <a:ea typeface="微软雅黑" panose="020B0503020204020204" charset="-122"/>
                <a:cs typeface="微软雅黑" panose="020B0503020204020204" charset="-122"/>
                <a:sym typeface="+mn-ea"/>
              </a:rPr>
              <a:t>传染源</a:t>
            </a:r>
            <a:endParaRPr lang="zh-CN" altLang="en-US" sz="2800" b="1" spc="100" dirty="0">
              <a:ln w="22225">
                <a:solidFill>
                  <a:schemeClr val="accent2"/>
                </a:solidFill>
                <a:prstDash val="solid"/>
              </a:ln>
              <a:solidFill>
                <a:schemeClr val="accent2">
                  <a:lumMod val="40000"/>
                  <a:lumOff val="60000"/>
                </a:schemeClr>
              </a:solidFill>
              <a:effectLst/>
              <a:uFillTx/>
              <a:latin typeface="微软雅黑" panose="020B0503020204020204" charset="-122"/>
              <a:ea typeface="微软雅黑" panose="020B0503020204020204" charset="-122"/>
              <a:cs typeface="微软雅黑" panose="020B0503020204020204" charset="-122"/>
              <a:sym typeface="+mn-ea"/>
            </a:endParaRPr>
          </a:p>
        </p:txBody>
      </p:sp>
      <p:cxnSp>
        <p:nvCxnSpPr>
          <p:cNvPr id="5" name="直接连接符 21"/>
          <p:cNvCxnSpPr/>
          <p:nvPr>
            <p:custDataLst>
              <p:tags r:id="rId10"/>
            </p:custDataLst>
          </p:nvPr>
        </p:nvCxnSpPr>
        <p:spPr>
          <a:xfrm>
            <a:off x="4572206" y="2079528"/>
            <a:ext cx="0" cy="324661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文本框 30"/>
          <p:cNvSpPr txBox="1"/>
          <p:nvPr>
            <p:custDataLst>
              <p:tags r:id="rId11"/>
            </p:custDataLst>
          </p:nvPr>
        </p:nvSpPr>
        <p:spPr>
          <a:xfrm>
            <a:off x="4994911" y="2133227"/>
            <a:ext cx="3692375" cy="2843666"/>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spcBef>
                <a:spcPts val="1000"/>
              </a:spcBef>
            </a:pPr>
            <a:r>
              <a:rPr lang="zh-CN" altLang="en-US" spc="100">
                <a:solidFill>
                  <a:schemeClr val="accent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sym typeface="+mn-ea"/>
              </a:rPr>
              <a:t>肺结核病的传播途径主要是通过呼吸道经飞沫传染和尘埃传染。感染的次要途径是经消化道进入体内,如饮用未经消毒的带有牛型结核分枝杆菌的牛乳，可能引起肠道等感染。</a:t>
            </a:r>
            <a:endParaRPr lang="zh-CN" altLang="en-US" spc="100" dirty="0">
              <a:solidFill>
                <a:schemeClr val="accent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7" name="文本框 31"/>
          <p:cNvSpPr txBox="1"/>
          <p:nvPr>
            <p:custDataLst>
              <p:tags r:id="rId12"/>
            </p:custDataLst>
          </p:nvPr>
        </p:nvSpPr>
        <p:spPr>
          <a:xfrm>
            <a:off x="5076190" y="1535430"/>
            <a:ext cx="3692525" cy="596900"/>
          </a:xfrm>
          <a:prstGeom prst="rect">
            <a:avLst/>
          </a:prstGeom>
          <a:noFill/>
        </p:spPr>
        <p:txBody>
          <a:bodyPr wrap="square" rtlCol="0">
            <a:scene3d>
              <a:camera prst="orthographicFront"/>
              <a:lightRig rig="threePt" dir="t"/>
            </a:scene3d>
          </a:bodyPr>
          <a:lstStyle/>
          <a:p>
            <a:pPr algn="ctr"/>
            <a:r>
              <a:rPr lang="zh-CN" altLang="en-US" sz="2800" spc="100">
                <a:ln w="22225">
                  <a:solidFill>
                    <a:schemeClr val="accent2"/>
                  </a:solidFill>
                  <a:prstDash val="solid"/>
                </a:ln>
                <a:solidFill>
                  <a:schemeClr val="accent2">
                    <a:lumMod val="40000"/>
                    <a:lumOff val="60000"/>
                  </a:schemeClr>
                </a:solidFill>
                <a:effectLst/>
                <a:uFillTx/>
                <a:latin typeface="微软雅黑" panose="020B0503020204020204" charset="-122"/>
                <a:ea typeface="微软雅黑" panose="020B0503020204020204" charset="-122"/>
                <a:cs typeface="微软雅黑" panose="020B0503020204020204" charset="-122"/>
                <a:sym typeface="+mn-ea"/>
              </a:rPr>
              <a:t>传播途径</a:t>
            </a:r>
            <a:endParaRPr lang="zh-CN" altLang="en-US" sz="2800" b="1" spc="100" dirty="0">
              <a:ln w="22225">
                <a:solidFill>
                  <a:schemeClr val="accent2"/>
                </a:solidFill>
                <a:prstDash val="solid"/>
              </a:ln>
              <a:solidFill>
                <a:schemeClr val="accent2">
                  <a:lumMod val="40000"/>
                  <a:lumOff val="60000"/>
                </a:schemeClr>
              </a:solidFill>
              <a:effectLst/>
              <a:uFillTx/>
              <a:latin typeface="微软雅黑" panose="020B0503020204020204" charset="-122"/>
              <a:ea typeface="微软雅黑" panose="020B0503020204020204" charset="-122"/>
              <a:cs typeface="微软雅黑" panose="020B0503020204020204" charset="-122"/>
              <a:sym typeface="+mn-ea"/>
            </a:endParaRPr>
          </a:p>
        </p:txBody>
      </p:sp>
      <p:sp>
        <p:nvSpPr>
          <p:cNvPr id="8" name="Title 6"/>
          <p:cNvSpPr txBox="1"/>
          <p:nvPr>
            <p:custDataLst>
              <p:tags r:id="rId13"/>
            </p:custDataLst>
          </p:nvPr>
        </p:nvSpPr>
        <p:spPr>
          <a:xfrm>
            <a:off x="395605" y="598805"/>
            <a:ext cx="8230870" cy="838835"/>
          </a:xfrm>
          <a:prstGeom prst="rect">
            <a:avLst/>
          </a:prstGeom>
          <a:noFill/>
          <a:ln w="3175">
            <a:noFill/>
            <a:prstDash val="dash"/>
          </a:ln>
        </p:spPr>
        <p:txBody>
          <a:bodyPr wrap="square" lIns="67627" tIns="35242" rIns="67627" bIns="35242" anchor="b" anchorCtr="0">
            <a:norm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gn="ctr">
              <a:lnSpc>
                <a:spcPct val="100000"/>
              </a:lnSpc>
            </a:pPr>
            <a:r>
              <a:rPr lang="zh-CN" altLang="en-US" sz="3200" b="1" spc="150" dirty="0">
                <a:ln w="22225">
                  <a:solidFill>
                    <a:schemeClr val="accent2"/>
                  </a:solidFill>
                  <a:prstDash val="solid"/>
                </a:ln>
                <a:solidFill>
                  <a:schemeClr val="accent2">
                    <a:lumMod val="40000"/>
                    <a:lumOff val="60000"/>
                  </a:schemeClr>
                </a:solidFill>
                <a:effectLst/>
                <a:latin typeface="Arial" panose="020B0604020202020204" pitchFamily="34" charset="0"/>
                <a:ea typeface="微软雅黑" panose="020B0503020204020204" charset="-122"/>
                <a:cs typeface="微软雅黑" panose="020B0503020204020204" charset="-122"/>
                <a:sym typeface="Arial" panose="020B0604020202020204" pitchFamily="34" charset="0"/>
              </a:rPr>
              <a:t>肺结核</a:t>
            </a:r>
            <a:endParaRPr lang="zh-CN" altLang="en-US" sz="3200" b="1" spc="150" dirty="0">
              <a:ln w="22225">
                <a:solidFill>
                  <a:schemeClr val="accent2"/>
                </a:solidFill>
                <a:prstDash val="solid"/>
              </a:ln>
              <a:solidFill>
                <a:schemeClr val="accent2">
                  <a:lumMod val="40000"/>
                  <a:lumOff val="60000"/>
                </a:schemeClr>
              </a:solidFill>
              <a:effectLst/>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ustDataLst>
      <p:tags r:id="rId1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5"/>
          <p:cNvPicPr/>
          <p:nvPr userDrawn="1">
            <p:custDataLst>
              <p:tags r:id="rId1"/>
            </p:custDataLst>
          </p:nvPr>
        </p:nvPicPr>
        <p:blipFill>
          <a:blip r:embed="rId2" r:link="rId3" cstate="email"/>
          <a:stretch>
            <a:fillRect/>
          </a:stretch>
        </p:blipFill>
        <p:spPr>
          <a:xfrm>
            <a:off x="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8603932" y="0"/>
            <a:ext cx="540068" cy="434568"/>
          </a:xfrm>
          <a:prstGeom prst="rect">
            <a:avLst/>
          </a:prstGeom>
        </p:spPr>
      </p:pic>
      <p:sp>
        <p:nvSpPr>
          <p:cNvPr id="2" name="矩形 8"/>
          <p:cNvSpPr/>
          <p:nvPr>
            <p:custDataLst>
              <p:tags r:id="rId7"/>
            </p:custDataLst>
          </p:nvPr>
        </p:nvSpPr>
        <p:spPr>
          <a:xfrm>
            <a:off x="882650" y="966470"/>
            <a:ext cx="7788275" cy="558927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a:solidFill>
                <a:schemeClr val="lt1"/>
              </a:solidFill>
              <a:latin typeface="微软雅黑" panose="020B0503020204020204" charset="-122"/>
              <a:ea typeface="微软雅黑" panose="020B0503020204020204" charset="-122"/>
              <a:cs typeface="+mn-ea"/>
              <a:sym typeface="+mn-lt"/>
            </a:endParaRPr>
          </a:p>
        </p:txBody>
      </p:sp>
      <p:cxnSp>
        <p:nvCxnSpPr>
          <p:cNvPr id="3" name="直接连接符 9"/>
          <p:cNvCxnSpPr/>
          <p:nvPr>
            <p:custDataLst>
              <p:tags r:id="rId8"/>
            </p:custDataLst>
          </p:nvPr>
        </p:nvCxnSpPr>
        <p:spPr>
          <a:xfrm>
            <a:off x="1881229" y="1485815"/>
            <a:ext cx="248316" cy="248316"/>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直接连接符 10"/>
          <p:cNvCxnSpPr/>
          <p:nvPr>
            <p:custDataLst>
              <p:tags r:id="rId9"/>
            </p:custDataLst>
          </p:nvPr>
        </p:nvCxnSpPr>
        <p:spPr>
          <a:xfrm>
            <a:off x="1790319" y="1542908"/>
            <a:ext cx="248316" cy="248316"/>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直接连接符 11"/>
          <p:cNvCxnSpPr/>
          <p:nvPr>
            <p:custDataLst>
              <p:tags r:id="rId10"/>
            </p:custDataLst>
          </p:nvPr>
        </p:nvCxnSpPr>
        <p:spPr>
          <a:xfrm>
            <a:off x="7106008" y="5524403"/>
            <a:ext cx="248316" cy="248316"/>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直接连接符 12"/>
          <p:cNvCxnSpPr/>
          <p:nvPr>
            <p:custDataLst>
              <p:tags r:id="rId11"/>
            </p:custDataLst>
          </p:nvPr>
        </p:nvCxnSpPr>
        <p:spPr>
          <a:xfrm>
            <a:off x="7015098" y="5581496"/>
            <a:ext cx="248316" cy="248316"/>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itle 6"/>
          <p:cNvSpPr txBox="1"/>
          <p:nvPr>
            <p:custDataLst>
              <p:tags r:id="rId12"/>
            </p:custDataLst>
          </p:nvPr>
        </p:nvSpPr>
        <p:spPr>
          <a:xfrm>
            <a:off x="1420495" y="1437640"/>
            <a:ext cx="6612255" cy="4490720"/>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000" spc="100">
                <a:solidFill>
                  <a:schemeClr val="accent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rPr>
              <a:t>病人发现：由于现在一些患者抗生素的广泛运用导致症状不典型或无自觉症状（特别是学生），加之以上这些症状属非特异性，只有在体检透视时才发现肺上有阴影而被发现。病人早期发现、旱期诊断较为困难。还有一些患者忽视病情未就诊，成为隐性传染源，这是导致学校肺结核暴发流行的主要原因之一。一般而言，凡有咳嗽、咳痰二周以上或咯血，痰中有血丝者，该患者有就有可能患了肺结核病，属重点筛查对象，应该引起医生、家长、老师的高度重视。</a:t>
            </a:r>
            <a:endParaRPr lang="zh-CN" altLang="en-US" sz="2000" spc="100">
              <a:solidFill>
                <a:schemeClr val="accent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endParaRPr>
          </a:p>
        </p:txBody>
      </p:sp>
    </p:spTree>
    <p:custDataLst>
      <p:tags r:id="rId1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5"/>
          <p:cNvPicPr/>
          <p:nvPr userDrawn="1">
            <p:custDataLst>
              <p:tags r:id="rId1"/>
            </p:custDataLst>
          </p:nvPr>
        </p:nvPicPr>
        <p:blipFill>
          <a:blip r:embed="rId2" r:link="rId3" cstate="email"/>
          <a:stretch>
            <a:fillRect/>
          </a:stretch>
        </p:blipFill>
        <p:spPr>
          <a:xfrm>
            <a:off x="0" y="0"/>
            <a:ext cx="540068" cy="503077"/>
          </a:xfrm>
          <a:prstGeom prst="rect">
            <a:avLst/>
          </a:prstGeom>
        </p:spPr>
      </p:pic>
      <p:pic>
        <p:nvPicPr>
          <p:cNvPr id="3" name="图片 7"/>
          <p:cNvPicPr/>
          <p:nvPr userDrawn="1">
            <p:custDataLst>
              <p:tags r:id="rId4"/>
            </p:custDataLst>
          </p:nvPr>
        </p:nvPicPr>
        <p:blipFill>
          <a:blip r:embed="rId5" r:link="rId6" cstate="email"/>
          <a:stretch>
            <a:fillRect/>
          </a:stretch>
        </p:blipFill>
        <p:spPr>
          <a:xfrm>
            <a:off x="8603932" y="0"/>
            <a:ext cx="540068" cy="434568"/>
          </a:xfrm>
          <a:prstGeom prst="rect">
            <a:avLst/>
          </a:prstGeom>
        </p:spPr>
      </p:pic>
      <p:sp>
        <p:nvSpPr>
          <p:cNvPr id="6" name="Title 6"/>
          <p:cNvSpPr txBox="1"/>
          <p:nvPr>
            <p:custDataLst>
              <p:tags r:id="rId7"/>
            </p:custDataLst>
          </p:nvPr>
        </p:nvSpPr>
        <p:spPr>
          <a:xfrm>
            <a:off x="342900" y="1183640"/>
            <a:ext cx="8458200" cy="4059555"/>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gn="ctr" fontAlgn="ctr">
              <a:lnSpc>
                <a:spcPct val="130000"/>
              </a:lnSpc>
              <a:spcBef>
                <a:spcPts val="1000"/>
              </a:spcBef>
              <a:spcAft>
                <a:spcPts val="0"/>
              </a:spcAft>
              <a:buSzPct val="100000"/>
              <a:buFont typeface="+mn-ea"/>
            </a:pPr>
            <a:endParaRPr lang="zh-CN" altLang="en-US" sz="2400" spc="100">
              <a:solidFill>
                <a:schemeClr val="accent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endParaRPr>
          </a:p>
          <a:p>
            <a:pPr marL="749300" lvl="1" indent="-304800" algn="l" fontAlgn="ctr">
              <a:lnSpc>
                <a:spcPct val="130000"/>
              </a:lnSpc>
              <a:spcBef>
                <a:spcPts val="0"/>
              </a:spcBef>
              <a:spcAft>
                <a:spcPts val="0"/>
              </a:spcAft>
              <a:buSzPct val="100000"/>
              <a:buFont typeface="Calibri Light" panose="020F0302020204030204" charset="0"/>
              <a:buAutoNum type="circleNumDbPlain"/>
            </a:pPr>
            <a:r>
              <a:rPr lang="en-US" altLang="zh-CN" sz="2400" spc="100">
                <a:solidFill>
                  <a:schemeClr val="accent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rPr>
              <a:t>青少年学生都正处于青春发育阶段，内分泌变化快，心理不成熟，情绪易波动，再加上各种营养需求量大，容易造成营养缺乏，加之学习紧张，精神压力大，休息时间少等诸多原因，导致了抵抗力下降。</a:t>
            </a:r>
            <a:endParaRPr lang="en-US" altLang="zh-CN" sz="2400" spc="100">
              <a:solidFill>
                <a:schemeClr val="accent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endParaRPr>
          </a:p>
          <a:p>
            <a:pPr marL="749300" lvl="1" indent="-304800" algn="l" fontAlgn="ctr">
              <a:lnSpc>
                <a:spcPct val="130000"/>
              </a:lnSpc>
              <a:spcBef>
                <a:spcPts val="0"/>
              </a:spcBef>
              <a:spcAft>
                <a:spcPts val="0"/>
              </a:spcAft>
              <a:buSzPct val="100000"/>
              <a:buFont typeface="Calibri Light" panose="020F0302020204030204" charset="0"/>
              <a:buAutoNum type="circleNumDbPlain"/>
            </a:pPr>
            <a:r>
              <a:rPr lang="en-US" altLang="zh-CN" sz="2400" spc="100">
                <a:solidFill>
                  <a:schemeClr val="accent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rPr>
              <a:t>青少年学生由于距接种卡介苗的时间较长，特异性免疫水平降低；</a:t>
            </a:r>
            <a:endParaRPr lang="en-US" altLang="zh-CN" sz="2400" spc="100">
              <a:solidFill>
                <a:schemeClr val="accent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endParaRPr>
          </a:p>
        </p:txBody>
      </p:sp>
      <p:sp>
        <p:nvSpPr>
          <p:cNvPr id="23" name="副标题"/>
          <p:cNvSpPr txBox="1"/>
          <p:nvPr>
            <p:custDataLst>
              <p:tags r:id="rId8"/>
            </p:custDataLst>
          </p:nvPr>
        </p:nvSpPr>
        <p:spPr>
          <a:xfrm>
            <a:off x="342900" y="744855"/>
            <a:ext cx="8458200" cy="753110"/>
          </a:xfrm>
          <a:prstGeom prst="rect">
            <a:avLst/>
          </a:prstGeom>
          <a:noFill/>
          <a:ln w="12700">
            <a:noFill/>
            <a:miter lim="400000"/>
          </a:ln>
          <a:extLst>
            <a:ext uri="{909E8E84-426E-40DD-AFC4-6F175D3DCCD1}">
              <a14:hiddenFill xmlns:a14="http://schemas.microsoft.com/office/drawing/2010/main">
                <a:solidFill>
                  <a:schemeClr val="accent3"/>
                </a:solidFill>
              </a14:hiddenFill>
            </a:ext>
          </a:extLst>
        </p:spPr>
        <p:txBody>
          <a:bodyPr lIns="0" tIns="0" rIns="0" bIns="0">
            <a:noAutofit/>
          </a:bodyPr>
          <a:lstStyle>
            <a:defPPr>
              <a:defRPr lang="zh-CN"/>
            </a:defPPr>
            <a:lvl1pPr fontAlgn="auto">
              <a:lnSpc>
                <a:spcPct val="120000"/>
              </a:lnSpc>
              <a:defRPr sz="2000">
                <a:solidFill>
                  <a:srgbClr val="FFFFFF"/>
                </a:solidFill>
                <a:latin typeface="微软雅黑" panose="020B0503020204020204" charset="-122"/>
                <a:ea typeface="微软雅黑" panose="020B0503020204020204" charset="-122"/>
                <a:cs typeface="微软雅黑" panose="020B0503020204020204" charset="-122"/>
              </a:defRPr>
            </a:lvl1pPr>
          </a:lstStyle>
          <a:p>
            <a:pPr marL="0" indent="0" algn="ctr">
              <a:lnSpc>
                <a:spcPct val="120000"/>
              </a:lnSpc>
              <a:spcBef>
                <a:spcPts val="0"/>
              </a:spcBef>
              <a:spcAft>
                <a:spcPts val="0"/>
              </a:spcAft>
              <a:buSzPct val="100000"/>
              <a:buNone/>
            </a:pPr>
            <a:r>
              <a:rPr lang="zh-CN" altLang="en-US" sz="2800">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cs typeface="微软雅黑" panose="020B0503020204020204" charset="-122"/>
                <a:sym typeface="+mn-ea"/>
              </a:rPr>
              <a:t>为什么青少年学生易受肺结核等传染病的危害？</a:t>
            </a:r>
            <a:endParaRPr lang="zh-CN" altLang="en-US" sz="2800">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cs typeface="微软雅黑" panose="020B0503020204020204" charset="-122"/>
            </a:endParaRPr>
          </a:p>
          <a:p>
            <a:pPr marL="0" indent="0" algn="l">
              <a:lnSpc>
                <a:spcPct val="120000"/>
              </a:lnSpc>
              <a:spcBef>
                <a:spcPts val="0"/>
              </a:spcBef>
              <a:spcAft>
                <a:spcPts val="0"/>
              </a:spcAft>
              <a:buSzPct val="100000"/>
              <a:buNone/>
            </a:pPr>
            <a:r>
              <a:rPr lang="zh-CN" altLang="en-US" sz="3200">
                <a:solidFill>
                  <a:schemeClr val="lt1">
                    <a:lumMod val="50000"/>
                  </a:schemeClr>
                </a:solidFill>
                <a:latin typeface="微软雅黑" panose="020B0503020204020204" charset="-122"/>
                <a:ea typeface="微软雅黑" panose="020B0503020204020204" charset="-122"/>
                <a:cs typeface="微软雅黑" panose="020B0503020204020204" charset="-122"/>
              </a:rPr>
              <a:t>  </a:t>
            </a:r>
            <a:endParaRPr lang="zh-CN" altLang="en-US" sz="3200">
              <a:solidFill>
                <a:schemeClr val="lt1">
                  <a:lumMod val="50000"/>
                </a:schemeClr>
              </a:solidFill>
              <a:latin typeface="微软雅黑" panose="020B0503020204020204" charset="-122"/>
              <a:ea typeface="微软雅黑" panose="020B0503020204020204" charset="-122"/>
              <a:cs typeface="微软雅黑" panose="020B0503020204020204" charset="-122"/>
            </a:endParaRPr>
          </a:p>
        </p:txBody>
      </p:sp>
    </p:spTree>
    <p:custDataLst>
      <p:tags r:id="rId9"/>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5"/>
          <p:cNvPicPr/>
          <p:nvPr userDrawn="1">
            <p:custDataLst>
              <p:tags r:id="rId1"/>
            </p:custDataLst>
          </p:nvPr>
        </p:nvPicPr>
        <p:blipFill>
          <a:blip r:embed="rId2" r:link="rId3" cstate="email"/>
          <a:stretch>
            <a:fillRect/>
          </a:stretch>
        </p:blipFill>
        <p:spPr>
          <a:xfrm>
            <a:off x="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8603932" y="0"/>
            <a:ext cx="540068" cy="434568"/>
          </a:xfrm>
          <a:prstGeom prst="rect">
            <a:avLst/>
          </a:prstGeom>
        </p:spPr>
      </p:pic>
      <p:sp>
        <p:nvSpPr>
          <p:cNvPr id="92" name="文本框 91"/>
          <p:cNvSpPr txBox="1"/>
          <p:nvPr>
            <p:custDataLst>
              <p:tags r:id="rId7"/>
            </p:custDataLst>
          </p:nvPr>
        </p:nvSpPr>
        <p:spPr>
          <a:xfrm>
            <a:off x="5761726" y="1769011"/>
            <a:ext cx="2829450" cy="4060359"/>
          </a:xfrm>
          <a:prstGeom prst="rect">
            <a:avLst/>
          </a:prstGeom>
          <a:noFill/>
        </p:spPr>
        <p:txBody>
          <a:bodyPr vert="horz" wrap="square" lIns="68580" tIns="34290" rIns="68580" bIns="34290" rtlCol="0" anchor="t" anchorCtr="0">
            <a:normAutofit/>
          </a:bodyPr>
          <a:p>
            <a:pPr marL="0" lvl="0" indent="0" algn="l" fontAlgn="auto">
              <a:lnSpc>
                <a:spcPct val="130000"/>
              </a:lnSpc>
              <a:spcBef>
                <a:spcPts val="0"/>
              </a:spcBef>
              <a:spcAft>
                <a:spcPts val="0"/>
              </a:spcAft>
              <a:buSzPct val="100000"/>
              <a:buNone/>
            </a:pPr>
            <a:r>
              <a:rPr lang="en-US" altLang="zh-CN" sz="2000"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学校是人群高度集中的场所，学习、住宿环境拥挤。肺结核是通过飞沫经呼吸道感染传播的慢性传染病，一旦有肺结核病患者，就更易在校园引起传播。</a:t>
            </a:r>
            <a:endParaRPr lang="en-US" altLang="zh-CN" sz="2000"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
        <p:nvSpPr>
          <p:cNvPr id="93" name="文本框 92"/>
          <p:cNvSpPr txBox="1"/>
          <p:nvPr>
            <p:custDataLst>
              <p:tags r:id="rId8"/>
            </p:custDataLst>
          </p:nvPr>
        </p:nvSpPr>
        <p:spPr>
          <a:xfrm>
            <a:off x="4775846" y="1485520"/>
            <a:ext cx="902112" cy="886915"/>
          </a:xfrm>
          <a:prstGeom prst="rect">
            <a:avLst/>
          </a:prstGeom>
          <a:noFill/>
        </p:spPr>
        <p:txBody>
          <a:bodyPr wrap="square" lIns="68580" tIns="34290" rIns="68580" bIns="34290" rtlCol="0" anchor="ctr" anchorCtr="0">
            <a:normAutofit/>
          </a:bodyPr>
          <a:p>
            <a:pPr algn="ctr"/>
            <a:r>
              <a:rPr lang="en-US" altLang="zh-CN" sz="2100" b="1" dirty="0">
                <a:solidFill>
                  <a:schemeClr val="accent1"/>
                </a:solidFill>
                <a:latin typeface="微软雅黑" panose="020B0503020204020204" charset="-122"/>
                <a:ea typeface="微软雅黑" panose="020B0503020204020204" charset="-122"/>
                <a:cs typeface="Arial" panose="020B0604020202020204" pitchFamily="34" charset="0"/>
              </a:rPr>
              <a:t>04</a:t>
            </a:r>
            <a:endParaRPr lang="en-US" altLang="zh-CN" sz="2100" b="1" dirty="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3" name="文本框 649"/>
          <p:cNvSpPr txBox="1"/>
          <p:nvPr>
            <p:custDataLst>
              <p:tags r:id="rId9"/>
            </p:custDataLst>
          </p:nvPr>
        </p:nvSpPr>
        <p:spPr>
          <a:xfrm>
            <a:off x="1560856" y="1786335"/>
            <a:ext cx="2829450" cy="4043036"/>
          </a:xfrm>
          <a:prstGeom prst="rect">
            <a:avLst/>
          </a:prstGeom>
          <a:noFill/>
        </p:spPr>
        <p:txBody>
          <a:bodyPr vert="horz" wrap="square" lIns="68580" tIns="34290" rIns="68580" bIns="34290" rtlCol="0" anchor="t" anchorCtr="0">
            <a:normAutofit/>
          </a:bodyPr>
          <a:p>
            <a:pPr marL="0" lvl="0" indent="0" algn="l" fontAlgn="auto">
              <a:lnSpc>
                <a:spcPct val="130000"/>
              </a:lnSpc>
              <a:spcBef>
                <a:spcPts val="0"/>
              </a:spcBef>
              <a:spcAft>
                <a:spcPts val="0"/>
              </a:spcAft>
              <a:buSzPct val="100000"/>
              <a:buNone/>
            </a:pPr>
            <a:r>
              <a:rPr lang="en-US" altLang="zh-CN" sz="2000"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由于多数患病学生症状不典型，对咳嗽发烧不在乎，家长又不了解，学校也没注意到，如果学生本人不说，就容易掩盖病情，不能做到早期发现，早期隔离、早期治疗</a:t>
            </a:r>
            <a:r>
              <a:rPr lang="en-US" altLang="zh-CN" sz="2000" spc="150">
                <a:solidFill>
                  <a:schemeClr val="dk1">
                    <a:lumMod val="75000"/>
                    <a:lumOff val="25000"/>
                  </a:schemeClr>
                </a:solidFill>
                <a:latin typeface="微软雅黑" panose="020B0503020204020204" charset="-122"/>
                <a:ea typeface="微软雅黑" panose="020B0503020204020204" charset="-122"/>
                <a:sym typeface="+mn-ea"/>
              </a:rPr>
              <a:t>。</a:t>
            </a:r>
            <a:endParaRPr lang="en-US" altLang="zh-CN" sz="2000" spc="150">
              <a:solidFill>
                <a:schemeClr val="dk1">
                  <a:lumMod val="75000"/>
                  <a:lumOff val="25000"/>
                </a:schemeClr>
              </a:solidFill>
              <a:latin typeface="微软雅黑" panose="020B0503020204020204" charset="-122"/>
              <a:ea typeface="微软雅黑" panose="020B0503020204020204" charset="-122"/>
              <a:sym typeface="+mn-ea"/>
            </a:endParaRPr>
          </a:p>
        </p:txBody>
      </p:sp>
      <p:sp>
        <p:nvSpPr>
          <p:cNvPr id="4" name="文本框 650"/>
          <p:cNvSpPr txBox="1"/>
          <p:nvPr>
            <p:custDataLst>
              <p:tags r:id="rId10"/>
            </p:custDataLst>
          </p:nvPr>
        </p:nvSpPr>
        <p:spPr>
          <a:xfrm>
            <a:off x="574977" y="1502843"/>
            <a:ext cx="902112" cy="886915"/>
          </a:xfrm>
          <a:prstGeom prst="rect">
            <a:avLst/>
          </a:prstGeom>
          <a:noFill/>
        </p:spPr>
        <p:txBody>
          <a:bodyPr wrap="square" lIns="68580" tIns="34290" rIns="68580" bIns="34290" rtlCol="0" anchor="ctr" anchorCtr="0">
            <a:normAutofit/>
          </a:bodyPr>
          <a:p>
            <a:pPr algn="ctr"/>
            <a:r>
              <a:rPr lang="en-US" altLang="zh-CN" sz="2100" b="1" dirty="0">
                <a:solidFill>
                  <a:schemeClr val="accent1"/>
                </a:solidFill>
                <a:latin typeface="微软雅黑" panose="020B0503020204020204" charset="-122"/>
                <a:ea typeface="微软雅黑" panose="020B0503020204020204" charset="-122"/>
                <a:cs typeface="Arial" panose="020B0604020202020204" pitchFamily="34" charset="0"/>
              </a:rPr>
              <a:t>03</a:t>
            </a:r>
            <a:endParaRPr lang="en-US" altLang="zh-CN" sz="2100" b="1" dirty="0">
              <a:solidFill>
                <a:schemeClr val="accent1"/>
              </a:solidFill>
              <a:latin typeface="微软雅黑" panose="020B0503020204020204" charset="-122"/>
              <a:ea typeface="微软雅黑" panose="020B0503020204020204" charset="-122"/>
              <a:cs typeface="Arial" panose="020B0604020202020204" pitchFamily="34" charset="0"/>
            </a:endParaRPr>
          </a:p>
        </p:txBody>
      </p:sp>
      <p:pic>
        <p:nvPicPr>
          <p:cNvPr id="5" name="图片 2"/>
          <p:cNvPicPr>
            <a:picLocks noChangeAspect="1"/>
          </p:cNvPicPr>
          <p:nvPr>
            <p:custDataLst>
              <p:tags r:id="rId11"/>
            </p:custDataLst>
          </p:nvPr>
        </p:nvPicPr>
        <p:blipFill>
          <a:blip r:embed="rId12"/>
          <a:srcRect t="878" b="878"/>
          <a:stretch>
            <a:fillRect/>
          </a:stretch>
        </p:blipFill>
        <p:spPr>
          <a:xfrm>
            <a:off x="554911" y="2331077"/>
            <a:ext cx="942463" cy="341875"/>
          </a:xfrm>
          <a:prstGeom prst="rect">
            <a:avLst/>
          </a:prstGeom>
        </p:spPr>
      </p:pic>
      <p:pic>
        <p:nvPicPr>
          <p:cNvPr id="164" name="图片 163"/>
          <p:cNvPicPr>
            <a:picLocks noChangeAspect="1"/>
          </p:cNvPicPr>
          <p:nvPr>
            <p:custDataLst>
              <p:tags r:id="rId13"/>
            </p:custDataLst>
          </p:nvPr>
        </p:nvPicPr>
        <p:blipFill>
          <a:blip r:embed="rId12"/>
          <a:srcRect t="878" b="878"/>
          <a:stretch>
            <a:fillRect/>
          </a:stretch>
        </p:blipFill>
        <p:spPr>
          <a:xfrm>
            <a:off x="4735764" y="2331077"/>
            <a:ext cx="942463" cy="341875"/>
          </a:xfrm>
          <a:prstGeom prst="rect">
            <a:avLst/>
          </a:prstGeom>
        </p:spPr>
      </p:pic>
      <p:sp>
        <p:nvSpPr>
          <p:cNvPr id="284" name="矩形 3"/>
          <p:cNvSpPr/>
          <p:nvPr>
            <p:custDataLst>
              <p:tags r:id="rId14"/>
            </p:custDataLst>
          </p:nvPr>
        </p:nvSpPr>
        <p:spPr>
          <a:xfrm>
            <a:off x="0" y="0"/>
            <a:ext cx="9144073" cy="457204"/>
          </a:xfrm>
          <a:prstGeom prst="rect">
            <a:avLst/>
          </a:prstGeom>
          <a:solidFill>
            <a:schemeClr val="accent1"/>
          </a:solidFill>
          <a:ln w="12700">
            <a:miter lim="400000"/>
          </a:ln>
        </p:spPr>
        <p:txBody>
          <a:bodyPr lIns="0" tIns="0" rIns="0" bIns="0" anchor="ctr"/>
          <a:p>
            <a:pPr algn="ctr">
              <a:defRPr>
                <a:solidFill>
                  <a:srgbClr val="FFFFFF"/>
                </a:solidFill>
              </a:defRPr>
            </a:pPr>
            <a:endParaRPr sz="1350">
              <a:latin typeface="微软雅黑" panose="020B0503020204020204" charset="-122"/>
              <a:ea typeface="微软雅黑" panose="020B0503020204020204" charset="-122"/>
            </a:endParaRPr>
          </a:p>
        </p:txBody>
      </p:sp>
    </p:spTree>
    <p:custDataLst>
      <p:tags r:id="rId1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custDataLst>
              <p:tags r:id="rId1"/>
            </p:custDataLst>
          </p:nvPr>
        </p:nvSpPr>
        <p:spPr>
          <a:xfrm>
            <a:off x="1553210" y="1124585"/>
            <a:ext cx="5835015" cy="979805"/>
          </a:xfrm>
          <a:noFill/>
        </p:spPr>
        <p:txBody>
          <a:bodyPr wrap="square" lIns="67627" tIns="35242" rIns="67627" bIns="35242" rtlCol="0" anchor="b" anchorCtr="0">
            <a:normAutofit fontScale="80000"/>
            <a:scene3d>
              <a:camera prst="orthographicFront"/>
              <a:lightRig rig="threePt" dir="t"/>
            </a:scene3d>
          </a:bodyPr>
          <a:lstStyle/>
          <a:p>
            <a:pPr marL="0" indent="0" algn="ctr">
              <a:lnSpc>
                <a:spcPct val="100000"/>
              </a:lnSpc>
              <a:spcAft>
                <a:spcPts val="0"/>
              </a:spcAft>
              <a:buNone/>
            </a:pPr>
            <a:r>
              <a:rPr lang="zh-CN" altLang="en-US" sz="6600">
                <a:ln w="22225">
                  <a:solidFill>
                    <a:schemeClr val="accent2"/>
                  </a:solidFill>
                  <a:prstDash val="solid"/>
                </a:ln>
                <a:solidFill>
                  <a:schemeClr val="accent2">
                    <a:lumMod val="40000"/>
                    <a:lumOff val="60000"/>
                  </a:schemeClr>
                </a:solidFill>
                <a:effectLst/>
                <a:sym typeface="+mn-ea"/>
              </a:rPr>
              <a:t>新型冠状病毒感染</a:t>
            </a:r>
            <a:endParaRPr lang="zh-CN" altLang="en-US" sz="6600" dirty="0">
              <a:ln w="22225">
                <a:solidFill>
                  <a:schemeClr val="accent2"/>
                </a:solidFill>
                <a:prstDash val="solid"/>
              </a:ln>
              <a:solidFill>
                <a:schemeClr val="accent2">
                  <a:lumMod val="40000"/>
                  <a:lumOff val="60000"/>
                </a:schemeClr>
              </a:solidFill>
              <a:effectLst/>
              <a:sym typeface="+mn-ea"/>
            </a:endParaRPr>
          </a:p>
        </p:txBody>
      </p:sp>
      <p:sp>
        <p:nvSpPr>
          <p:cNvPr id="2" name="标题 1"/>
          <p:cNvSpPr/>
          <p:nvPr>
            <p:ph type="ctrTitle" idx="14"/>
          </p:nvPr>
        </p:nvSpPr>
        <p:spPr>
          <a:xfrm>
            <a:off x="808990" y="2058035"/>
            <a:ext cx="7599045" cy="3648710"/>
          </a:xfrm>
        </p:spPr>
        <p:txBody>
          <a:bodyPr>
            <a:normAutofit/>
          </a:bodyPr>
          <a:p>
            <a:pPr>
              <a:lnSpc>
                <a:spcPct val="100000"/>
              </a:lnSpc>
            </a:pPr>
            <a:r>
              <a:rPr lang="en-US" altLang="zh-CN"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新型冠状病毒感染，这是由新型冠状病毒引起的急性呼吸道传染病，通常认为在潜伏期即具有传染性。</a:t>
            </a:r>
            <a:r>
              <a:rPr lang="en-US" altLang="zh-CN"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新冠病毒感染疫情处于低流行态势，有散发病例报告，但发生大规模疫情反弹的可能性较低。</a:t>
            </a:r>
            <a:br>
              <a:rPr lang="en-US" altLang="zh-CN"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br>
            <a:br>
              <a:rPr lang="en-US" altLang="zh-CN"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br>
            <a:endParaRPr lang="en-US" altLang="zh-CN"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14"/>
            <p:custDataLst>
              <p:tags r:id="rId1"/>
            </p:custDataLst>
          </p:nvPr>
        </p:nvSpPr>
        <p:spPr>
          <a:xfrm>
            <a:off x="1115695" y="2176145"/>
            <a:ext cx="6853555" cy="3007360"/>
          </a:xfrm>
        </p:spPr>
        <p:txBody>
          <a:bodyPr>
            <a:normAutofit/>
          </a:bodyPr>
          <a:lstStyle/>
          <a:p>
            <a:r>
              <a:rPr>
                <a:solidFill>
                  <a:schemeClr val="accent1"/>
                </a:solidFill>
                <a:sym typeface="+mn-ea"/>
              </a:rPr>
              <a:t>麻疹是由麻疹病毒引起的急性呼吸道传染病，多发生于冬春两季。临床表现以发热、流涕、打喷嚏、咳嗽、眼结膜炎、口腔黏膜出斑及全身皮肤斑丘疹等为主。麻疹是一种可防可治的疾病。</a:t>
            </a:r>
            <a:endParaRPr lang="zh-CN" altLang="en-US" dirty="0"/>
          </a:p>
        </p:txBody>
      </p:sp>
      <p:sp>
        <p:nvSpPr>
          <p:cNvPr id="4" name="Text Placeholder 3"/>
          <p:cNvSpPr>
            <a:spLocks noGrp="1"/>
          </p:cNvSpPr>
          <p:nvPr>
            <p:ph type="body" sz="quarter" idx="4294967295"/>
            <p:custDataLst>
              <p:tags r:id="rId2"/>
            </p:custDataLst>
          </p:nvPr>
        </p:nvSpPr>
        <p:spPr>
          <a:xfrm>
            <a:off x="3491865" y="1268730"/>
            <a:ext cx="1804035" cy="979805"/>
          </a:xfrm>
          <a:noFill/>
        </p:spPr>
        <p:txBody>
          <a:bodyPr wrap="square" lIns="67627" tIns="35242" rIns="67627" bIns="35242" rtlCol="0" anchor="b" anchorCtr="0">
            <a:normAutofit fontScale="75000"/>
          </a:bodyPr>
          <a:lstStyle/>
          <a:p>
            <a:pPr marL="0" indent="0" algn="ctr">
              <a:lnSpc>
                <a:spcPct val="100000"/>
              </a:lnSpc>
              <a:spcAft>
                <a:spcPts val="0"/>
              </a:spcAft>
              <a:buNone/>
            </a:pPr>
            <a:r>
              <a:rPr lang="zh-CN" altLang="en-US" sz="6600" dirty="0">
                <a:ln w="22225">
                  <a:solidFill>
                    <a:schemeClr val="accent2"/>
                  </a:solidFill>
                  <a:prstDash val="solid"/>
                </a:ln>
                <a:solidFill>
                  <a:schemeClr val="accent2">
                    <a:lumMod val="40000"/>
                    <a:lumOff val="60000"/>
                  </a:schemeClr>
                </a:solidFill>
                <a:effectLst/>
              </a:rPr>
              <a:t>麻疹</a:t>
            </a:r>
            <a:endParaRPr lang="zh-CN" altLang="en-US" sz="6600" dirty="0">
              <a:ln w="22225">
                <a:solidFill>
                  <a:schemeClr val="accent2"/>
                </a:solidFill>
                <a:prstDash val="solid"/>
              </a:ln>
              <a:solidFill>
                <a:schemeClr val="accent2">
                  <a:lumMod val="40000"/>
                  <a:lumOff val="60000"/>
                </a:schemeClr>
              </a:solidFill>
              <a:effectLst/>
            </a:endParaRPr>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custDataLst>
              <p:tags r:id="rId1"/>
            </p:custDataLst>
          </p:nvPr>
        </p:nvSpPr>
        <p:spPr>
          <a:xfrm>
            <a:off x="1553210" y="1124585"/>
            <a:ext cx="5835015" cy="979805"/>
          </a:xfrm>
          <a:noFill/>
        </p:spPr>
        <p:txBody>
          <a:bodyPr wrap="square" lIns="67627" tIns="35242" rIns="67627" bIns="35242" rtlCol="0" anchor="b" anchorCtr="0">
            <a:normAutofit fontScale="80000"/>
            <a:scene3d>
              <a:camera prst="orthographicFront"/>
              <a:lightRig rig="threePt" dir="t"/>
            </a:scene3d>
          </a:bodyPr>
          <a:lstStyle/>
          <a:p>
            <a:pPr marL="0" indent="0" algn="ctr">
              <a:lnSpc>
                <a:spcPct val="100000"/>
              </a:lnSpc>
              <a:spcAft>
                <a:spcPts val="0"/>
              </a:spcAft>
              <a:buNone/>
            </a:pPr>
            <a:r>
              <a:rPr lang="zh-CN" altLang="en-US" sz="6600">
                <a:ln w="22225">
                  <a:solidFill>
                    <a:schemeClr val="accent2"/>
                  </a:solidFill>
                  <a:prstDash val="solid"/>
                </a:ln>
                <a:solidFill>
                  <a:schemeClr val="accent2">
                    <a:lumMod val="40000"/>
                    <a:lumOff val="60000"/>
                  </a:schemeClr>
                </a:solidFill>
                <a:effectLst/>
                <a:sym typeface="+mn-ea"/>
              </a:rPr>
              <a:t>新型冠状病毒感染</a:t>
            </a:r>
            <a:endParaRPr lang="zh-CN" altLang="en-US" sz="6600" dirty="0">
              <a:ln w="22225">
                <a:solidFill>
                  <a:schemeClr val="accent2"/>
                </a:solidFill>
                <a:prstDash val="solid"/>
              </a:ln>
              <a:solidFill>
                <a:schemeClr val="accent2">
                  <a:lumMod val="40000"/>
                  <a:lumOff val="60000"/>
                </a:schemeClr>
              </a:solidFill>
              <a:effectLst/>
              <a:sym typeface="+mn-ea"/>
            </a:endParaRPr>
          </a:p>
        </p:txBody>
      </p:sp>
      <p:sp>
        <p:nvSpPr>
          <p:cNvPr id="2" name="标题 1"/>
          <p:cNvSpPr/>
          <p:nvPr>
            <p:ph type="ctrTitle" idx="14"/>
          </p:nvPr>
        </p:nvSpPr>
        <p:spPr>
          <a:xfrm>
            <a:off x="808990" y="2058035"/>
            <a:ext cx="7599045" cy="3648710"/>
          </a:xfrm>
        </p:spPr>
        <p:txBody>
          <a:bodyPr>
            <a:normAutofit/>
          </a:bodyPr>
          <a:p>
            <a:pPr>
              <a:lnSpc>
                <a:spcPct val="100000"/>
              </a:lnSpc>
            </a:pPr>
            <a:r>
              <a:rPr lang="en-US" altLang="zh-CN"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咽干、咽喉疼痛、咳嗽、发热为主要表现。鼻塞、流鼻涕、咽痛等为主要表现之一；有临床症状的患者主要表现为中低度发热、咽干、咽痛、鼻塞、流涕等上呼吸道感染症状。轻型患者以咽干、咽喉疼痛、咳嗽、发热表现为主。</a:t>
            </a:r>
            <a:br>
              <a:rPr lang="en-US" altLang="zh-CN"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br>
            <a:endParaRPr lang="en-US" altLang="zh-CN"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custDataLst>
              <p:tags r:id="rId1"/>
            </p:custDataLst>
          </p:nvPr>
        </p:nvSpPr>
        <p:spPr>
          <a:xfrm>
            <a:off x="1553210" y="1124585"/>
            <a:ext cx="5835015" cy="979805"/>
          </a:xfrm>
          <a:noFill/>
        </p:spPr>
        <p:txBody>
          <a:bodyPr wrap="square" lIns="67627" tIns="35242" rIns="67627" bIns="35242" rtlCol="0" anchor="b" anchorCtr="0">
            <a:normAutofit fontScale="80000"/>
            <a:scene3d>
              <a:camera prst="orthographicFront"/>
              <a:lightRig rig="threePt" dir="t"/>
            </a:scene3d>
          </a:bodyPr>
          <a:lstStyle/>
          <a:p>
            <a:pPr marL="0" indent="0" algn="ctr">
              <a:lnSpc>
                <a:spcPct val="100000"/>
              </a:lnSpc>
              <a:spcAft>
                <a:spcPts val="0"/>
              </a:spcAft>
              <a:buNone/>
            </a:pPr>
            <a:r>
              <a:rPr lang="zh-CN" altLang="en-US" sz="6600">
                <a:ln w="22225">
                  <a:solidFill>
                    <a:schemeClr val="accent2"/>
                  </a:solidFill>
                  <a:prstDash val="solid"/>
                </a:ln>
                <a:solidFill>
                  <a:schemeClr val="accent2">
                    <a:lumMod val="40000"/>
                    <a:lumOff val="60000"/>
                  </a:schemeClr>
                </a:solidFill>
                <a:effectLst/>
                <a:sym typeface="+mn-ea"/>
              </a:rPr>
              <a:t>新型冠状病毒感染</a:t>
            </a:r>
            <a:endParaRPr lang="zh-CN" altLang="en-US" sz="6600" dirty="0">
              <a:ln w="22225">
                <a:solidFill>
                  <a:schemeClr val="accent2"/>
                </a:solidFill>
                <a:prstDash val="solid"/>
              </a:ln>
              <a:solidFill>
                <a:schemeClr val="accent2">
                  <a:lumMod val="40000"/>
                  <a:lumOff val="60000"/>
                </a:schemeClr>
              </a:solidFill>
              <a:effectLst/>
              <a:sym typeface="+mn-ea"/>
            </a:endParaRPr>
          </a:p>
        </p:txBody>
      </p:sp>
      <p:sp>
        <p:nvSpPr>
          <p:cNvPr id="2" name="标题 1"/>
          <p:cNvSpPr/>
          <p:nvPr>
            <p:ph type="ctrTitle" idx="14"/>
          </p:nvPr>
        </p:nvSpPr>
        <p:spPr>
          <a:xfrm>
            <a:off x="808990" y="2058035"/>
            <a:ext cx="7599045" cy="3648710"/>
          </a:xfrm>
        </p:spPr>
        <p:txBody>
          <a:bodyPr>
            <a:normAutofit/>
          </a:bodyPr>
          <a:p>
            <a:pPr>
              <a:lnSpc>
                <a:spcPct val="100000"/>
              </a:lnSpc>
            </a:pPr>
            <a:r>
              <a:rPr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易感人群：</a:t>
            </a:r>
            <a:r>
              <a:rPr lang="en-US" altLang="zh-CN"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对于普通人群来说,均易感染。尤其是对于老年人群、合并有基础疾病的人群来说,更容易感染。</a:t>
            </a:r>
            <a:br>
              <a:rPr lang="en-US" altLang="zh-CN"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br>
            <a:r>
              <a:rPr lang="en-US" altLang="zh-CN"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主要传播途径：呼吸道飞沫和密切接触传播</a:t>
            </a:r>
            <a:r>
              <a:rPr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a:t>
            </a:r>
            <a:br>
              <a:rPr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br>
            <a:br>
              <a:rPr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br>
            <a:br>
              <a:rPr lang="en-US" altLang="zh-CN"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br>
            <a:endParaRPr lang="en-US" altLang="zh-CN"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custDataLst>
              <p:tags r:id="rId1"/>
            </p:custDataLst>
          </p:nvPr>
        </p:nvSpPr>
        <p:spPr>
          <a:xfrm>
            <a:off x="1553210" y="1124585"/>
            <a:ext cx="5835015" cy="979805"/>
          </a:xfrm>
          <a:noFill/>
        </p:spPr>
        <p:txBody>
          <a:bodyPr wrap="square" lIns="67627" tIns="35242" rIns="67627" bIns="35242" rtlCol="0" anchor="b" anchorCtr="0">
            <a:normAutofit fontScale="80000"/>
            <a:scene3d>
              <a:camera prst="orthographicFront"/>
              <a:lightRig rig="threePt" dir="t"/>
            </a:scene3d>
          </a:bodyPr>
          <a:lstStyle/>
          <a:p>
            <a:pPr marL="0" indent="0" algn="ctr">
              <a:lnSpc>
                <a:spcPct val="100000"/>
              </a:lnSpc>
              <a:spcAft>
                <a:spcPts val="0"/>
              </a:spcAft>
              <a:buNone/>
            </a:pPr>
            <a:r>
              <a:rPr lang="zh-CN" altLang="en-US" sz="6600">
                <a:ln w="22225">
                  <a:solidFill>
                    <a:schemeClr val="accent2"/>
                  </a:solidFill>
                  <a:prstDash val="solid"/>
                </a:ln>
                <a:solidFill>
                  <a:schemeClr val="accent2">
                    <a:lumMod val="40000"/>
                    <a:lumOff val="60000"/>
                  </a:schemeClr>
                </a:solidFill>
                <a:effectLst/>
                <a:sym typeface="+mn-ea"/>
              </a:rPr>
              <a:t>新型冠状病毒感染</a:t>
            </a:r>
            <a:endParaRPr lang="zh-CN" altLang="en-US" sz="6600" dirty="0">
              <a:ln w="22225">
                <a:solidFill>
                  <a:schemeClr val="accent2"/>
                </a:solidFill>
                <a:prstDash val="solid"/>
              </a:ln>
              <a:solidFill>
                <a:schemeClr val="accent2">
                  <a:lumMod val="40000"/>
                  <a:lumOff val="60000"/>
                </a:schemeClr>
              </a:solidFill>
              <a:effectLst/>
              <a:sym typeface="+mn-ea"/>
            </a:endParaRPr>
          </a:p>
        </p:txBody>
      </p:sp>
      <p:sp>
        <p:nvSpPr>
          <p:cNvPr id="2" name="标题 1"/>
          <p:cNvSpPr/>
          <p:nvPr>
            <p:ph type="ctrTitle" idx="14"/>
          </p:nvPr>
        </p:nvSpPr>
        <p:spPr>
          <a:xfrm>
            <a:off x="808990" y="2058035"/>
            <a:ext cx="7599045" cy="3648710"/>
          </a:xfrm>
        </p:spPr>
        <p:txBody>
          <a:bodyPr>
            <a:normAutofit/>
          </a:bodyPr>
          <a:p>
            <a:pPr>
              <a:lnSpc>
                <a:spcPct val="100000"/>
              </a:lnSpc>
            </a:pPr>
            <a:r>
              <a:rPr lang="en-US" altLang="zh-CN"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预后</a:t>
            </a:r>
            <a:r>
              <a:rPr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a:t>
            </a:r>
            <a:br>
              <a:rPr lang="en-US" altLang="zh-CN"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br>
            <a:r>
              <a:rPr lang="en-US" altLang="zh-CN"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从目前收治的病例情况看，多数患者预后良好，少数患者病情危重，多见于老年人、有慢性基础疾病者、晚期妊娠和围产期女性、肥胖人群。患有新型冠状病毒感染的孕产妇临床过程与同龄</a:t>
            </a:r>
            <a:r>
              <a:rPr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患者</a:t>
            </a:r>
            <a:r>
              <a:rPr lang="en-US" altLang="zh-CN"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相近。儿童病例症状相对较轻。</a:t>
            </a:r>
            <a:br>
              <a:rPr lang="en-US" altLang="zh-CN"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br>
            <a:endParaRPr lang="en-US" altLang="zh-CN"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ctrTitle" idx="14"/>
            <p:custDataLst>
              <p:tags r:id="rId1"/>
            </p:custDataLst>
          </p:nvPr>
        </p:nvSpPr>
        <p:spPr>
          <a:xfrm>
            <a:off x="1392555" y="2153920"/>
            <a:ext cx="6737985" cy="1940560"/>
          </a:xfrm>
        </p:spPr>
        <p:txBody>
          <a:bodyPr>
            <a:normAutofit/>
            <a:scene3d>
              <a:camera prst="orthographicFront"/>
              <a:lightRig rig="threePt" dir="t"/>
            </a:scene3d>
          </a:bodyPr>
          <a:p>
            <a:pPr marL="0" indent="0" algn="ctr">
              <a:lnSpc>
                <a:spcPct val="100000"/>
              </a:lnSpc>
              <a:spcBef>
                <a:spcPts val="0"/>
              </a:spcBef>
              <a:spcAft>
                <a:spcPts val="0"/>
              </a:spcAft>
              <a:buSzPct val="100000"/>
              <a:buNone/>
            </a:pPr>
            <a:r>
              <a:rPr lang="zh-CN" altLang="en-US" sz="5400">
                <a:ln w="22225">
                  <a:solidFill>
                    <a:schemeClr val="accent2"/>
                  </a:solidFill>
                  <a:prstDash val="solid"/>
                </a:ln>
                <a:solidFill>
                  <a:schemeClr val="accent2">
                    <a:lumMod val="40000"/>
                    <a:lumOff val="60000"/>
                  </a:schemeClr>
                </a:solidFill>
                <a:effectLst/>
              </a:rPr>
              <a:t>学校传染病防控</a:t>
            </a:r>
            <a:br>
              <a:rPr lang="zh-CN" altLang="en-US" sz="5400">
                <a:ln w="22225">
                  <a:solidFill>
                    <a:schemeClr val="accent2"/>
                  </a:solidFill>
                  <a:prstDash val="solid"/>
                </a:ln>
                <a:solidFill>
                  <a:schemeClr val="accent2">
                    <a:lumMod val="40000"/>
                    <a:lumOff val="60000"/>
                  </a:schemeClr>
                </a:solidFill>
                <a:effectLst/>
              </a:rPr>
            </a:br>
            <a:r>
              <a:rPr lang="zh-CN" altLang="en-US" sz="5400">
                <a:ln w="22225">
                  <a:solidFill>
                    <a:schemeClr val="accent2"/>
                  </a:solidFill>
                  <a:prstDash val="solid"/>
                </a:ln>
                <a:solidFill>
                  <a:schemeClr val="accent2">
                    <a:lumMod val="40000"/>
                    <a:lumOff val="60000"/>
                  </a:schemeClr>
                </a:solidFill>
                <a:effectLst/>
              </a:rPr>
              <a:t>工作要求</a:t>
            </a:r>
            <a:endParaRPr lang="zh-CN" altLang="en-US" sz="5400">
              <a:ln w="22225">
                <a:solidFill>
                  <a:schemeClr val="accent2"/>
                </a:solidFill>
                <a:prstDash val="solid"/>
              </a:ln>
              <a:solidFill>
                <a:schemeClr val="accent2">
                  <a:lumMod val="40000"/>
                  <a:lumOff val="60000"/>
                </a:schemeClr>
              </a:solidFill>
              <a:effectLst/>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8603932" y="0"/>
            <a:ext cx="540068" cy="434568"/>
          </a:xfrm>
          <a:prstGeom prst="rect">
            <a:avLst/>
          </a:prstGeom>
        </p:spPr>
      </p:pic>
      <p:sp>
        <p:nvSpPr>
          <p:cNvPr id="2" name="标题 1"/>
          <p:cNvSpPr>
            <a:spLocks noGrp="1"/>
          </p:cNvSpPr>
          <p:nvPr>
            <p:ph type="title" idx="4294967295"/>
            <p:custDataLst>
              <p:tags r:id="rId7"/>
            </p:custDataLst>
          </p:nvPr>
        </p:nvSpPr>
        <p:spPr>
          <a:xfrm>
            <a:off x="515938" y="548018"/>
            <a:ext cx="3734753" cy="564898"/>
          </a:xfrm>
          <a:noFill/>
          <a:ln>
            <a:noFill/>
          </a:ln>
        </p:spPr>
        <p:txBody>
          <a:bodyPr vert="horz" wrap="square" lIns="101600" tIns="38100" rIns="76200" bIns="38100" numCol="1" anchor="b" anchorCtr="0" compatLnSpc="1">
            <a:normAutofit/>
          </a:bodyPr>
          <a:lstStyle>
            <a:lvl1pPr algn="l" rtl="0" eaLnBrk="1" fontAlgn="base" hangingPunct="1">
              <a:spcBef>
                <a:spcPct val="0"/>
              </a:spcBef>
              <a:spcAft>
                <a:spcPct val="0"/>
              </a:spcAft>
              <a:defRPr sz="2100" b="1" kern="1200" spc="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defRPr>
            </a:lvl1pPr>
            <a:lvl2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2pPr>
            <a:lvl3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3pPr>
            <a:lvl4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4pPr>
            <a:lvl5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5pPr>
            <a:lvl6pPr marL="4572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9pPr>
          </a:lstStyle>
          <a:p>
            <a:pPr lvl="0" algn="l" defTabSz="914400">
              <a:buClrTx/>
              <a:buSzTx/>
              <a:buFontTx/>
            </a:pPr>
            <a:r>
              <a:rPr lang="zh-CN" altLang="zh-CN"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rPr>
              <a:t>目录</a:t>
            </a:r>
            <a:endParaRPr lang="zh-CN" altLang="zh-CN"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endParaRPr>
          </a:p>
        </p:txBody>
      </p:sp>
      <p:sp>
        <p:nvSpPr>
          <p:cNvPr id="3" name="文本占位符 2"/>
          <p:cNvSpPr>
            <a:spLocks noGrp="1"/>
          </p:cNvSpPr>
          <p:nvPr>
            <p:ph type="body" idx="4294967295"/>
            <p:custDataLst>
              <p:tags r:id="rId8"/>
            </p:custDataLst>
          </p:nvPr>
        </p:nvSpPr>
        <p:spPr>
          <a:xfrm>
            <a:off x="2427605" y="1374140"/>
            <a:ext cx="4289425" cy="4938395"/>
          </a:xfrm>
          <a:noFill/>
          <a:ln>
            <a:noFill/>
          </a:ln>
        </p:spPr>
        <p:txBody>
          <a:bodyPr vert="horz" wrap="square" lIns="101600" tIns="0" rIns="82550" bIns="0" numCol="1" anchor="t" anchorCtr="0" compatLnSpc="1">
            <a:noAutofit/>
          </a:bodyPr>
          <a:lstStyle>
            <a:lvl1pPr marL="0" indent="0" algn="l" rtl="0" eaLnBrk="1" fontAlgn="base" hangingPunct="1">
              <a:lnSpc>
                <a:spcPct val="130000"/>
              </a:lnSpc>
              <a:spcBef>
                <a:spcPct val="0"/>
              </a:spcBef>
              <a:spcAft>
                <a:spcPts val="1000"/>
              </a:spcAft>
              <a:buFont typeface="Arial" panose="020B0604020202020204" pitchFamily="34" charset="0"/>
              <a:buNone/>
              <a:defRPr sz="1050" kern="1200" spc="15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defRPr>
            </a:lvl1pPr>
            <a:lvl2pPr marL="3429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5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2pPr>
            <a:lvl3pPr marL="6858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35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3pPr>
            <a:lvl4pPr marL="10287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4pPr>
            <a:lvl5pPr marL="13716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lgn="l" defTabSz="914400">
              <a:buClrTx/>
              <a:buSzTx/>
            </a:pPr>
            <a:r>
              <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一、制定方案，完善制度</a:t>
            </a:r>
            <a:endPar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a:p>
            <a:pPr lvl="0" algn="l" defTabSz="914400">
              <a:buClrTx/>
              <a:buSzTx/>
            </a:pPr>
            <a:r>
              <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二、晨检</a:t>
            </a:r>
            <a:endPar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a:p>
            <a:pPr lvl="0" algn="l" defTabSz="914400">
              <a:buClrTx/>
              <a:buSzTx/>
            </a:pPr>
            <a:r>
              <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三、</a:t>
            </a:r>
            <a:r>
              <a:rPr lang="zh-CN" altLang="en-US" sz="1600" b="1">
                <a:solidFill>
                  <a:schemeClr val="accent1"/>
                </a:solidFill>
                <a:effectLst>
                  <a:outerShdw blurRad="38100" dist="25400" dir="5400000" algn="ctr" rotWithShape="0">
                    <a:srgbClr val="6E747A">
                      <a:alpha val="43000"/>
                    </a:srgbClr>
                  </a:outerShdw>
                </a:effectLst>
                <a:sym typeface="+mn-ea"/>
              </a:rPr>
              <a:t>落实因病缺勤追踪制度</a:t>
            </a:r>
            <a:endPar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a:p>
            <a:pPr lvl="0" algn="l" defTabSz="914400">
              <a:buClrTx/>
              <a:buSzTx/>
            </a:pPr>
            <a:r>
              <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四、</a:t>
            </a:r>
            <a:r>
              <a:rPr lang="zh-CN" altLang="en-US" sz="1600" b="1">
                <a:solidFill>
                  <a:schemeClr val="accent1"/>
                </a:solidFill>
                <a:effectLst>
                  <a:outerShdw blurRad="38100" dist="25400" dir="5400000" algn="ctr" rotWithShape="0">
                    <a:srgbClr val="6E747A">
                      <a:alpha val="43000"/>
                    </a:srgbClr>
                  </a:outerShdw>
                </a:effectLst>
                <a:sym typeface="+mn-ea"/>
              </a:rPr>
              <a:t>消毒</a:t>
            </a:r>
            <a:endParaRPr lang="zh-CN" altLang="en-US" sz="1600" b="1">
              <a:solidFill>
                <a:schemeClr val="accent1"/>
              </a:solidFill>
              <a:effectLst>
                <a:outerShdw blurRad="38100" dist="25400" dir="5400000" algn="ctr" rotWithShape="0">
                  <a:srgbClr val="6E747A">
                    <a:alpha val="43000"/>
                  </a:srgbClr>
                </a:outerShdw>
              </a:effectLst>
              <a:sym typeface="+mn-ea"/>
            </a:endParaRPr>
          </a:p>
          <a:p>
            <a:pPr lvl="0" algn="l" defTabSz="914400">
              <a:buClrTx/>
              <a:buSzTx/>
            </a:pPr>
            <a:r>
              <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五、加强学生个人卫生</a:t>
            </a:r>
            <a:endPar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a:p>
            <a:pPr lvl="0" algn="l" defTabSz="914400">
              <a:buClrTx/>
              <a:buSzTx/>
            </a:pPr>
            <a:r>
              <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六、规范传染病疫情报告工作</a:t>
            </a:r>
            <a:endPar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a:p>
            <a:pPr lvl="0" algn="l" defTabSz="914400">
              <a:buClrTx/>
              <a:buSzTx/>
            </a:pPr>
            <a:r>
              <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七、传染病防控知识宣传和培训</a:t>
            </a:r>
            <a:endPar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a:p>
            <a:pPr lvl="0" algn="l" defTabSz="914400">
              <a:buClrTx/>
              <a:buSzTx/>
            </a:pPr>
            <a:r>
              <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八、饮用水卫生</a:t>
            </a:r>
            <a:endPar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a:p>
            <a:pPr lvl="0" algn="l" defTabSz="914400">
              <a:buClrTx/>
              <a:buSzTx/>
            </a:pPr>
            <a:r>
              <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九、规范开展教师和学生体检工作</a:t>
            </a:r>
            <a:endPar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a:p>
            <a:pPr lvl="0" algn="l" defTabSz="914400">
              <a:buClrTx/>
              <a:buSzTx/>
            </a:pPr>
            <a:r>
              <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十、预防接种工作</a:t>
            </a:r>
            <a:endPar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Tree>
    <p:custDataLst>
      <p:tags r:id="rId9"/>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8603932" y="0"/>
            <a:ext cx="540068" cy="434568"/>
          </a:xfrm>
          <a:prstGeom prst="rect">
            <a:avLst/>
          </a:prstGeom>
        </p:spPr>
      </p:pic>
      <p:sp>
        <p:nvSpPr>
          <p:cNvPr id="2" name="标题 1"/>
          <p:cNvSpPr>
            <a:spLocks noGrp="1"/>
          </p:cNvSpPr>
          <p:nvPr>
            <p:ph type="title" idx="4294967295"/>
            <p:custDataLst>
              <p:tags r:id="rId7"/>
            </p:custDataLst>
          </p:nvPr>
        </p:nvSpPr>
        <p:spPr>
          <a:xfrm>
            <a:off x="537210" y="494030"/>
            <a:ext cx="4666615" cy="565150"/>
          </a:xfrm>
          <a:noFill/>
          <a:ln>
            <a:noFill/>
          </a:ln>
        </p:spPr>
        <p:txBody>
          <a:bodyPr vert="horz" wrap="square" lIns="101600" tIns="38100" rIns="76200" bIns="38100" numCol="1" anchor="b" anchorCtr="0" compatLnSpc="1">
            <a:noAutofit/>
          </a:bodyPr>
          <a:lstStyle>
            <a:lvl1pPr algn="l" rtl="0" eaLnBrk="1" fontAlgn="base" hangingPunct="1">
              <a:spcBef>
                <a:spcPct val="0"/>
              </a:spcBef>
              <a:spcAft>
                <a:spcPct val="0"/>
              </a:spcAft>
              <a:defRPr sz="2100" b="1" kern="1200" spc="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defRPr>
            </a:lvl1pPr>
            <a:lvl2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2pPr>
            <a:lvl3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3pPr>
            <a:lvl4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4pPr>
            <a:lvl5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5pPr>
            <a:lvl6pPr marL="4572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9pPr>
          </a:lstStyle>
          <a:p>
            <a:pPr lvl="0" algn="l" defTabSz="914400">
              <a:buClrTx/>
              <a:buSzTx/>
              <a:buFontTx/>
            </a:pPr>
            <a:r>
              <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rPr>
              <a:t>一、制定方案，完善制度</a:t>
            </a:r>
            <a:endPar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endParaRPr>
          </a:p>
        </p:txBody>
      </p:sp>
      <p:sp>
        <p:nvSpPr>
          <p:cNvPr id="3" name="文本占位符 2"/>
          <p:cNvSpPr>
            <a:spLocks noGrp="1"/>
          </p:cNvSpPr>
          <p:nvPr>
            <p:ph type="body" idx="4294967295"/>
            <p:custDataLst>
              <p:tags r:id="rId8"/>
            </p:custDataLst>
          </p:nvPr>
        </p:nvSpPr>
        <p:spPr>
          <a:xfrm>
            <a:off x="1005840" y="1288415"/>
            <a:ext cx="7439660" cy="5013325"/>
          </a:xfrm>
          <a:noFill/>
          <a:ln>
            <a:noFill/>
          </a:ln>
        </p:spPr>
        <p:txBody>
          <a:bodyPr vert="horz" wrap="square" lIns="101600" tIns="0" rIns="82550" bIns="0" numCol="1" anchor="t" anchorCtr="0" compatLnSpc="1">
            <a:normAutofit/>
          </a:bodyPr>
          <a:lstStyle>
            <a:lvl1pPr marL="0" indent="0" algn="l" rtl="0" eaLnBrk="1" fontAlgn="base" hangingPunct="1">
              <a:lnSpc>
                <a:spcPct val="130000"/>
              </a:lnSpc>
              <a:spcBef>
                <a:spcPct val="0"/>
              </a:spcBef>
              <a:spcAft>
                <a:spcPts val="1000"/>
              </a:spcAft>
              <a:buFont typeface="Arial" panose="020B0604020202020204" pitchFamily="34" charset="0"/>
              <a:buNone/>
              <a:defRPr sz="1050" kern="1200" spc="15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defRPr>
            </a:lvl1pPr>
            <a:lvl2pPr marL="3429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5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2pPr>
            <a:lvl3pPr marL="6858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35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3pPr>
            <a:lvl4pPr marL="10287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4pPr>
            <a:lvl5pPr marL="13716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lgn="ctr" defTabSz="914400">
              <a:buClrTx/>
              <a:buSzTx/>
            </a:pPr>
            <a:r>
              <a:rPr lang="zh-CN" altLang="en-US" sz="18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（一）传染病防控方案和应急预案。</a:t>
            </a:r>
            <a:endParaRPr lang="zh-CN" altLang="en-US" sz="18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zh-CN" altLang="en-US"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a:t>
            </a:r>
            <a:r>
              <a:rPr lang="en-US" altLang="zh-CN"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1</a:t>
            </a:r>
            <a:r>
              <a:rPr lang="zh-CN" altLang="en-US"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、要包含领导组织，明确分管领导和具体人员；</a:t>
            </a:r>
            <a:endParaRPr lang="zh-CN" altLang="en-US"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zh-CN" altLang="en-US"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a:t>
            </a:r>
            <a:r>
              <a:rPr lang="en-US" altLang="zh-CN"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2</a:t>
            </a:r>
            <a:r>
              <a:rPr lang="zh-CN" altLang="en-US"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要有依据（《传染病防治法》、《学校卫生管理条例》、《突发公共卫生事件应急条例》、《学校结核病防控工作规范（2017）》、《学校和托幼机构传染病报告规范》和《邢台市信都区教育局关于进一步加强学校结核病防控工作的通知》）；</a:t>
            </a:r>
            <a:endParaRPr lang="zh-CN" altLang="en-US"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zh-CN" altLang="en-US"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a:t>
            </a:r>
            <a:r>
              <a:rPr lang="en-US" altLang="zh-CN"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3</a:t>
            </a:r>
            <a:r>
              <a:rPr lang="zh-CN" altLang="en-US"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、要结合学校实际情况，并且可操作，不能生搬硬套，不切合实际。</a:t>
            </a:r>
            <a:endParaRPr lang="zh-CN" altLang="en-US"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ctr" defTabSz="914400">
              <a:buClrTx/>
              <a:buSzTx/>
            </a:pPr>
            <a:r>
              <a:rPr lang="zh-CN" altLang="en-US" sz="18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（二）制定制度。</a:t>
            </a:r>
            <a:endParaRPr lang="zh-CN" altLang="en-US" sz="18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zh-CN" altLang="en-US"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包括晨检、消毒、通风、体检、因病缺勤追踪等制定，制度要切合学校实际，符合操作规范，与学校传染病方案和应急预案要求相符。</a:t>
            </a:r>
            <a:endParaRPr lang="zh-CN" altLang="en-US"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p:txBody>
      </p:sp>
    </p:spTree>
    <p:custDataLst>
      <p:tags r:id="rId9"/>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8603932" y="0"/>
            <a:ext cx="540068" cy="434568"/>
          </a:xfrm>
          <a:prstGeom prst="rect">
            <a:avLst/>
          </a:prstGeom>
        </p:spPr>
      </p:pic>
      <p:sp>
        <p:nvSpPr>
          <p:cNvPr id="2" name="标题 1"/>
          <p:cNvSpPr>
            <a:spLocks noGrp="1"/>
          </p:cNvSpPr>
          <p:nvPr>
            <p:ph type="title" idx="4294967295"/>
            <p:custDataLst>
              <p:tags r:id="rId7"/>
            </p:custDataLst>
          </p:nvPr>
        </p:nvSpPr>
        <p:spPr>
          <a:xfrm>
            <a:off x="342265" y="363220"/>
            <a:ext cx="5114925" cy="565150"/>
          </a:xfrm>
          <a:noFill/>
          <a:ln>
            <a:noFill/>
          </a:ln>
        </p:spPr>
        <p:txBody>
          <a:bodyPr vert="horz" wrap="square" lIns="101600" tIns="38100" rIns="76200" bIns="38100" numCol="1" anchor="b" anchorCtr="0" compatLnSpc="1">
            <a:normAutofit/>
          </a:bodyPr>
          <a:lstStyle>
            <a:lvl1pPr algn="l" rtl="0" eaLnBrk="1" fontAlgn="base" hangingPunct="1">
              <a:spcBef>
                <a:spcPct val="0"/>
              </a:spcBef>
              <a:spcAft>
                <a:spcPct val="0"/>
              </a:spcAft>
              <a:defRPr sz="2100" b="1" kern="1200" spc="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defRPr>
            </a:lvl1pPr>
            <a:lvl2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2pPr>
            <a:lvl3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3pPr>
            <a:lvl4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4pPr>
            <a:lvl5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5pPr>
            <a:lvl6pPr marL="4572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9pPr>
          </a:lstStyle>
          <a:p>
            <a:pPr lvl="0" algn="l" defTabSz="914400">
              <a:buClrTx/>
              <a:buSzTx/>
              <a:buFontTx/>
            </a:pPr>
            <a:r>
              <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rPr>
              <a:t>二、晨检</a:t>
            </a:r>
            <a:endPar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endParaRPr>
          </a:p>
        </p:txBody>
      </p:sp>
      <p:sp>
        <p:nvSpPr>
          <p:cNvPr id="3" name="文本占位符 2"/>
          <p:cNvSpPr>
            <a:spLocks noGrp="1"/>
          </p:cNvSpPr>
          <p:nvPr>
            <p:ph type="body" idx="4294967295"/>
            <p:custDataLst>
              <p:tags r:id="rId8"/>
            </p:custDataLst>
          </p:nvPr>
        </p:nvSpPr>
        <p:spPr>
          <a:xfrm>
            <a:off x="538480" y="1047750"/>
            <a:ext cx="8320405" cy="5448935"/>
          </a:xfrm>
          <a:noFill/>
          <a:ln>
            <a:noFill/>
          </a:ln>
        </p:spPr>
        <p:txBody>
          <a:bodyPr vert="horz" wrap="square" lIns="101600" tIns="0" rIns="82550" bIns="0" numCol="1" anchor="t" anchorCtr="0" compatLnSpc="1">
            <a:normAutofit/>
          </a:bodyPr>
          <a:lstStyle>
            <a:lvl1pPr marL="0" indent="0" algn="l" rtl="0" eaLnBrk="1" fontAlgn="base" hangingPunct="1">
              <a:lnSpc>
                <a:spcPct val="130000"/>
              </a:lnSpc>
              <a:spcBef>
                <a:spcPct val="0"/>
              </a:spcBef>
              <a:spcAft>
                <a:spcPts val="1000"/>
              </a:spcAft>
              <a:buFont typeface="Arial" panose="020B0604020202020204" pitchFamily="34" charset="0"/>
              <a:buNone/>
              <a:defRPr sz="1050" kern="1200" spc="15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defRPr>
            </a:lvl1pPr>
            <a:lvl2pPr marL="3429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5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2pPr>
            <a:lvl3pPr marL="6858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35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3pPr>
            <a:lvl4pPr marL="10287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4pPr>
            <a:lvl5pPr marL="13716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lgn="l" defTabSz="914400">
              <a:buClrTx/>
              <a:buSzTx/>
            </a:pPr>
            <a:r>
              <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a:t>
            </a:r>
            <a:r>
              <a:rPr lang="en-US" altLang="zh-CN" sz="2400">
                <a:solidFill>
                  <a:schemeClr val="accent1"/>
                </a:solidFill>
                <a:effectLst>
                  <a:outerShdw blurRad="38100" dist="25400" dir="5400000" algn="ctr" rotWithShape="0">
                    <a:srgbClr val="6E747A">
                      <a:alpha val="43000"/>
                    </a:srgbClr>
                  </a:outerShdw>
                </a:effectLst>
                <a:sym typeface="+mn-ea"/>
              </a:rPr>
              <a:t>◆</a:t>
            </a:r>
            <a:r>
              <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晨检工具。</a:t>
            </a:r>
            <a:endPar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一是体温检测工具，推荐使用红外线体温检测仪，也可以用普通体温计，红外线体温检测仪建议每200人配备一个，体温计每个班级应保证20名学生1支，同时应购置75%酒精，用于体温计消毒。</a:t>
            </a:r>
            <a:endPar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二是配备压舌板，用于可疑学生检查，应配备50个以上。</a:t>
            </a:r>
            <a:endPar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a:t>
            </a:r>
            <a:r>
              <a:rPr lang="en-US" altLang="zh-CN" sz="2000">
                <a:solidFill>
                  <a:schemeClr val="accent1"/>
                </a:solidFill>
                <a:effectLst>
                  <a:outerShdw blurRad="38100" dist="25400" dir="5400000" algn="ctr" rotWithShape="0">
                    <a:srgbClr val="6E747A">
                      <a:alpha val="43000"/>
                    </a:srgbClr>
                  </a:outerShdw>
                </a:effectLst>
                <a:sym typeface="+mn-ea"/>
              </a:rPr>
              <a:t>◆</a:t>
            </a:r>
            <a:r>
              <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晨检要求。</a:t>
            </a:r>
            <a:endPar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每日由班主任负责对出勤学生按照一摸、二看、三问、四查、五记的流程规范开展晨检，发现发热、咳嗽、咽痛、手足口疱疹及腮腺肿大的学生要进行登记，安排学生及时就诊，由班主任将学生缺勤情况上报学校主管领导汇总。</a:t>
            </a:r>
            <a:endPar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p:txBody>
      </p:sp>
    </p:spTree>
    <p:custDataLst>
      <p:tags r:id="rId9"/>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8603932" y="0"/>
            <a:ext cx="540068" cy="434568"/>
          </a:xfrm>
          <a:prstGeom prst="rect">
            <a:avLst/>
          </a:prstGeom>
        </p:spPr>
      </p:pic>
      <p:sp>
        <p:nvSpPr>
          <p:cNvPr id="3" name="文本占位符 2"/>
          <p:cNvSpPr>
            <a:spLocks noGrp="1"/>
          </p:cNvSpPr>
          <p:nvPr>
            <p:ph type="body" idx="4294967295"/>
            <p:custDataLst>
              <p:tags r:id="rId7"/>
            </p:custDataLst>
          </p:nvPr>
        </p:nvSpPr>
        <p:spPr>
          <a:xfrm>
            <a:off x="407035" y="483235"/>
            <a:ext cx="8429625" cy="6002655"/>
          </a:xfrm>
          <a:noFill/>
          <a:ln>
            <a:noFill/>
          </a:ln>
        </p:spPr>
        <p:txBody>
          <a:bodyPr vert="horz" wrap="square" lIns="101600" tIns="0" rIns="82550" bIns="0" numCol="1" anchor="t" anchorCtr="0" compatLnSpc="1">
            <a:normAutofit/>
          </a:bodyPr>
          <a:lstStyle>
            <a:lvl1pPr marL="0" indent="0" algn="l" rtl="0" eaLnBrk="1" fontAlgn="base" hangingPunct="1">
              <a:lnSpc>
                <a:spcPct val="130000"/>
              </a:lnSpc>
              <a:spcBef>
                <a:spcPct val="0"/>
              </a:spcBef>
              <a:spcAft>
                <a:spcPts val="1000"/>
              </a:spcAft>
              <a:buFont typeface="Arial" panose="020B0604020202020204" pitchFamily="34" charset="0"/>
              <a:buNone/>
              <a:defRPr sz="1050" kern="1200" spc="15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defRPr>
            </a:lvl1pPr>
            <a:lvl2pPr marL="3429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5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2pPr>
            <a:lvl3pPr marL="6858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35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3pPr>
            <a:lvl4pPr marL="10287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4pPr>
            <a:lvl5pPr marL="13716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lgn="l" defTabSz="914400">
              <a:buClrTx/>
              <a:buSzTx/>
            </a:pPr>
            <a:r>
              <a:rPr lang="en-US" altLang="zh-CN" sz="1800">
                <a:solidFill>
                  <a:schemeClr val="dk1">
                    <a:lumMod val="50000"/>
                    <a:lumOff val="50000"/>
                  </a:schemeClr>
                </a:solidFill>
                <a:latin typeface="微软雅黑" panose="020B0503020204020204" charset="-122"/>
                <a:ea typeface="微软雅黑" panose="020B0503020204020204" charset="-122"/>
                <a:cs typeface="微软雅黑" panose="020B0503020204020204" charset="-122"/>
                <a:sym typeface="+mn-ea"/>
              </a:rPr>
              <a:t> </a:t>
            </a:r>
            <a:endParaRPr lang="en-US" altLang="zh-CN" sz="1800">
              <a:solidFill>
                <a:schemeClr val="dk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en-US" altLang="zh-CN" sz="1800">
                <a:solidFill>
                  <a:schemeClr val="dk1">
                    <a:lumMod val="50000"/>
                    <a:lumOff val="50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1800">
                <a:solidFill>
                  <a:schemeClr val="accent1"/>
                </a:solidFill>
                <a:effectLst>
                  <a:outerShdw blurRad="38100" dist="25400" dir="5400000" algn="ctr" rotWithShape="0">
                    <a:srgbClr val="6E747A">
                      <a:alpha val="43000"/>
                    </a:srgbClr>
                  </a:outerShdw>
                </a:effectLst>
                <a:sym typeface="+mn-ea"/>
              </a:rPr>
              <a:t>◆</a:t>
            </a:r>
            <a:r>
              <a:rPr lang="en-US" altLang="zh-CN"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操作流程</a:t>
            </a:r>
            <a:endParaRPr lang="en-US" altLang="zh-CN"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en-US" altLang="zh-CN"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一摸：幼儿有无发热现象，可疑者测量体温。</a:t>
            </a:r>
            <a:endParaRPr lang="en-US" altLang="zh-CN"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en-US" altLang="zh-CN"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二看：观察幼儿精神状态，面色等，传染病的早期表现，咽部、皮肤有无皮疹等。</a:t>
            </a:r>
            <a:endParaRPr lang="en-US" altLang="zh-CN"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en-US" altLang="zh-CN"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三问：个别幼儿饮食、睡眠、大小便情况。</a:t>
            </a:r>
            <a:endParaRPr lang="en-US" altLang="zh-CN"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en-US" altLang="zh-CN"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四查：有无携带不安全物品。</a:t>
            </a:r>
            <a:endParaRPr lang="en-US" altLang="zh-CN"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en-US" altLang="zh-CN"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五记：对晨检情况进行登记。</a:t>
            </a:r>
            <a:endParaRPr lang="en-US" altLang="zh-CN"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en-US" altLang="zh-CN" sz="1800">
                <a:solidFill>
                  <a:schemeClr val="dk1">
                    <a:lumMod val="50000"/>
                    <a:lumOff val="50000"/>
                  </a:schemeClr>
                </a:solidFill>
                <a:latin typeface="微软雅黑" panose="020B0503020204020204" charset="-122"/>
                <a:ea typeface="微软雅黑" panose="020B0503020204020204" charset="-122"/>
                <a:cs typeface="微软雅黑" panose="020B0503020204020204" charset="-122"/>
                <a:sym typeface="+mn-ea"/>
              </a:rPr>
              <a:t>    </a:t>
            </a:r>
            <a:endParaRPr lang="en-US" altLang="zh-CN" sz="1800">
              <a:solidFill>
                <a:schemeClr val="dk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4" name="标题 1"/>
          <p:cNvSpPr>
            <a:spLocks noGrp="1"/>
          </p:cNvSpPr>
          <p:nvPr>
            <p:custDataLst>
              <p:tags r:id="rId8"/>
            </p:custDataLst>
          </p:nvPr>
        </p:nvSpPr>
        <p:spPr>
          <a:xfrm>
            <a:off x="342265" y="363220"/>
            <a:ext cx="5114925" cy="565150"/>
          </a:xfrm>
          <a:prstGeom prst="rect">
            <a:avLst/>
          </a:prstGeom>
          <a:noFill/>
          <a:ln>
            <a:noFill/>
          </a:ln>
        </p:spPr>
        <p:txBody>
          <a:bodyPr vert="horz" wrap="square" lIns="101600" tIns="38100" rIns="76200" bIns="38100" numCol="1" rtlCol="0" anchor="b" anchorCtr="0" compatLnSpc="1">
            <a:normAutofit/>
          </a:bodyPr>
          <a:lstStyle>
            <a:lvl1pPr algn="l" rtl="0" eaLnBrk="1" fontAlgn="base" hangingPunct="1">
              <a:spcBef>
                <a:spcPct val="0"/>
              </a:spcBef>
              <a:spcAft>
                <a:spcPct val="0"/>
              </a:spcAft>
              <a:defRPr sz="2100" b="1" kern="1200" spc="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defRPr>
            </a:lvl1pPr>
            <a:lvl2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2pPr>
            <a:lvl3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3pPr>
            <a:lvl4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4pPr>
            <a:lvl5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5pPr>
            <a:lvl6pPr marL="4572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9pPr>
          </a:lstStyle>
          <a:p>
            <a:pPr lvl="0" algn="l" defTabSz="914400">
              <a:buClrTx/>
              <a:buSzTx/>
              <a:buFontTx/>
            </a:pPr>
            <a:r>
              <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rPr>
              <a:t>二、晨检</a:t>
            </a:r>
            <a:endPar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endParaRPr>
          </a:p>
        </p:txBody>
      </p:sp>
    </p:spTree>
    <p:custDataLst>
      <p:tags r:id="rId9"/>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8603932" y="0"/>
            <a:ext cx="540068" cy="434568"/>
          </a:xfrm>
          <a:prstGeom prst="rect">
            <a:avLst/>
          </a:prstGeom>
        </p:spPr>
      </p:pic>
      <p:sp>
        <p:nvSpPr>
          <p:cNvPr id="3" name="文本占位符 2"/>
          <p:cNvSpPr>
            <a:spLocks noGrp="1"/>
          </p:cNvSpPr>
          <p:nvPr>
            <p:ph type="body" idx="4294967295"/>
            <p:custDataLst>
              <p:tags r:id="rId7"/>
            </p:custDataLst>
          </p:nvPr>
        </p:nvSpPr>
        <p:spPr>
          <a:xfrm>
            <a:off x="461645" y="1221105"/>
            <a:ext cx="8213090" cy="5243830"/>
          </a:xfrm>
          <a:noFill/>
          <a:ln>
            <a:noFill/>
          </a:ln>
        </p:spPr>
        <p:txBody>
          <a:bodyPr vert="horz" wrap="square" lIns="101600" tIns="0" rIns="82550" bIns="0" numCol="1" anchor="t" anchorCtr="0" compatLnSpc="1">
            <a:normAutofit lnSpcReduction="10000"/>
          </a:bodyPr>
          <a:lstStyle>
            <a:lvl1pPr marL="0" indent="0" algn="l" rtl="0" eaLnBrk="1" fontAlgn="base" hangingPunct="1">
              <a:lnSpc>
                <a:spcPct val="130000"/>
              </a:lnSpc>
              <a:spcBef>
                <a:spcPct val="0"/>
              </a:spcBef>
              <a:spcAft>
                <a:spcPts val="1000"/>
              </a:spcAft>
              <a:buFont typeface="Arial" panose="020B0604020202020204" pitchFamily="34" charset="0"/>
              <a:buNone/>
              <a:defRPr sz="1050" kern="1200" spc="15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defRPr>
            </a:lvl1pPr>
            <a:lvl2pPr marL="3429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5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2pPr>
            <a:lvl3pPr marL="6858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35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3pPr>
            <a:lvl4pPr marL="10287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4pPr>
            <a:lvl5pPr marL="13716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lgn="l" defTabSz="914400">
              <a:buClrTx/>
              <a:buSzTx/>
            </a:pPr>
            <a:r>
              <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包括内容 </a:t>
            </a:r>
            <a:endPar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一是询问学生是否有身体不适感：如发热、咽痛、鼻塞、腹痛、肌肉酸痛等自觉症状；</a:t>
            </a:r>
            <a:endPar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二是查看学生精神状况，有无明显症状，如颜面潮红、出疹（头面部、耳后、躯干、手足等）；</a:t>
            </a:r>
            <a:endPar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三是用手触摸学生额头，是否发热，下颌、耳后等浅表淋巴结是否肿大，双侧腮腺是否肿大；</a:t>
            </a:r>
            <a:endPar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四是对可疑发热学生进行体温测量；</a:t>
            </a:r>
            <a:endPar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五是对有发热、精神差、有相关症状的学生进行留观，安排在单独的留观室观察。</a:t>
            </a:r>
            <a:endPar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4" name="标题 1"/>
          <p:cNvSpPr>
            <a:spLocks noGrp="1"/>
          </p:cNvSpPr>
          <p:nvPr>
            <p:custDataLst>
              <p:tags r:id="rId8"/>
            </p:custDataLst>
          </p:nvPr>
        </p:nvSpPr>
        <p:spPr>
          <a:xfrm>
            <a:off x="342265" y="363220"/>
            <a:ext cx="5114925" cy="565150"/>
          </a:xfrm>
          <a:prstGeom prst="rect">
            <a:avLst/>
          </a:prstGeom>
          <a:noFill/>
          <a:ln>
            <a:noFill/>
          </a:ln>
        </p:spPr>
        <p:txBody>
          <a:bodyPr vert="horz" wrap="square" lIns="101600" tIns="38100" rIns="76200" bIns="38100" numCol="1" rtlCol="0" anchor="b" anchorCtr="0" compatLnSpc="1">
            <a:normAutofit/>
          </a:bodyPr>
          <a:lstStyle>
            <a:lvl1pPr algn="l" rtl="0" eaLnBrk="1" fontAlgn="base" hangingPunct="1">
              <a:spcBef>
                <a:spcPct val="0"/>
              </a:spcBef>
              <a:spcAft>
                <a:spcPct val="0"/>
              </a:spcAft>
              <a:defRPr sz="2100" b="1" kern="1200" spc="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defRPr>
            </a:lvl1pPr>
            <a:lvl2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2pPr>
            <a:lvl3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3pPr>
            <a:lvl4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4pPr>
            <a:lvl5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5pPr>
            <a:lvl6pPr marL="4572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9pPr>
          </a:lstStyle>
          <a:p>
            <a:pPr lvl="0" algn="l" defTabSz="914400">
              <a:buClrTx/>
              <a:buSzTx/>
              <a:buFontTx/>
            </a:pPr>
            <a:r>
              <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rPr>
              <a:t>二、晨检</a:t>
            </a:r>
            <a:endPar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endParaRPr>
          </a:p>
        </p:txBody>
      </p:sp>
    </p:spTree>
    <p:custDataLst>
      <p:tags r:id="rId9"/>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5"/>
          <p:cNvPicPr/>
          <p:nvPr userDrawn="1">
            <p:custDataLst>
              <p:tags r:id="rId1"/>
            </p:custDataLst>
          </p:nvPr>
        </p:nvPicPr>
        <p:blipFill>
          <a:blip r:embed="rId2" r:link="rId3" cstate="email"/>
          <a:stretch>
            <a:fillRect/>
          </a:stretch>
        </p:blipFill>
        <p:spPr>
          <a:xfrm>
            <a:off x="0" y="0"/>
            <a:ext cx="540068" cy="503077"/>
          </a:xfrm>
          <a:prstGeom prst="rect">
            <a:avLst/>
          </a:prstGeom>
        </p:spPr>
      </p:pic>
      <p:pic>
        <p:nvPicPr>
          <p:cNvPr id="7" name="图片 7"/>
          <p:cNvPicPr/>
          <p:nvPr userDrawn="1">
            <p:custDataLst>
              <p:tags r:id="rId4"/>
            </p:custDataLst>
          </p:nvPr>
        </p:nvPicPr>
        <p:blipFill>
          <a:blip r:embed="rId5" r:link="rId6" cstate="email"/>
          <a:stretch>
            <a:fillRect/>
          </a:stretch>
        </p:blipFill>
        <p:spPr>
          <a:xfrm>
            <a:off x="8603932" y="0"/>
            <a:ext cx="540068" cy="434568"/>
          </a:xfrm>
          <a:prstGeom prst="rect">
            <a:avLst/>
          </a:prstGeom>
        </p:spPr>
      </p:pic>
      <p:sp>
        <p:nvSpPr>
          <p:cNvPr id="3" name="文本占位符 2"/>
          <p:cNvSpPr>
            <a:spLocks noGrp="1"/>
          </p:cNvSpPr>
          <p:nvPr>
            <p:ph type="body" idx="4294967295"/>
            <p:custDataLst>
              <p:tags r:id="rId7"/>
            </p:custDataLst>
          </p:nvPr>
        </p:nvSpPr>
        <p:spPr>
          <a:xfrm>
            <a:off x="647065" y="1199515"/>
            <a:ext cx="8124190" cy="5265420"/>
          </a:xfrm>
          <a:noFill/>
          <a:ln>
            <a:noFill/>
          </a:ln>
        </p:spPr>
        <p:txBody>
          <a:bodyPr vert="horz" wrap="square" lIns="101600" tIns="0" rIns="82550" bIns="0" numCol="1" anchor="t" anchorCtr="0" compatLnSpc="1">
            <a:normAutofit/>
          </a:bodyPr>
          <a:lstStyle>
            <a:lvl1pPr marL="0" indent="0" algn="l" rtl="0" eaLnBrk="1" fontAlgn="base" hangingPunct="1">
              <a:lnSpc>
                <a:spcPct val="130000"/>
              </a:lnSpc>
              <a:spcBef>
                <a:spcPct val="0"/>
              </a:spcBef>
              <a:spcAft>
                <a:spcPts val="1000"/>
              </a:spcAft>
              <a:buFont typeface="Arial" panose="020B0604020202020204" pitchFamily="34" charset="0"/>
              <a:buNone/>
              <a:defRPr sz="1050" kern="1200" spc="15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defRPr>
            </a:lvl1pPr>
            <a:lvl2pPr marL="3429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5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2pPr>
            <a:lvl3pPr marL="6858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35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3pPr>
            <a:lvl4pPr marL="10287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4pPr>
            <a:lvl5pPr marL="13716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lgn="l" defTabSz="914400">
              <a:buClrTx/>
              <a:buSzTx/>
            </a:pPr>
            <a:r>
              <a:rPr lang="zh-CN" altLang="en-US"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登记</a:t>
            </a:r>
            <a:endParaRPr lang="zh-CN" altLang="en-US"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zh-CN" altLang="en-US"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对就诊学生需登记在因病缺勤追踪登记本。</a:t>
            </a:r>
            <a:endParaRPr lang="zh-CN" altLang="en-US"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zh-CN" altLang="en-US" sz="1800">
                <a:solidFill>
                  <a:schemeClr val="dk1">
                    <a:lumMod val="50000"/>
                    <a:lumOff val="50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18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学生晨检记录表（仅供参考）</a:t>
            </a:r>
            <a:endParaRPr lang="zh-CN" altLang="en-US" sz="18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zh-CN" altLang="en-US" sz="14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__</a:t>
            </a:r>
            <a:r>
              <a:rPr lang="zh-CN" altLang="en-US" sz="1400">
                <a:solidFill>
                  <a:schemeClr val="tx1"/>
                </a:solidFill>
                <a:effectLst>
                  <a:outerShdw blurRad="38100" dist="19050" dir="2700000" algn="tl" rotWithShape="0">
                    <a:schemeClr val="dk1">
                      <a:alpha val="40000"/>
                    </a:schemeClr>
                  </a:outerShdw>
                </a:effectLst>
                <a:sym typeface="+mn-ea"/>
              </a:rPr>
              <a:t>__</a:t>
            </a:r>
            <a:r>
              <a:rPr lang="zh-CN" altLang="en-US" sz="14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级_____班  晨检日期______ 班级人数_____ 实到人数______    因病缺勤人数_____</a:t>
            </a:r>
            <a:endParaRPr lang="zh-CN" altLang="en-US" sz="14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p:txBody>
      </p:sp>
      <p:graphicFrame>
        <p:nvGraphicFramePr>
          <p:cNvPr id="2" name="表格 1"/>
          <p:cNvGraphicFramePr/>
          <p:nvPr>
            <p:custDataLst>
              <p:tags r:id="rId8"/>
            </p:custDataLst>
          </p:nvPr>
        </p:nvGraphicFramePr>
        <p:xfrm>
          <a:off x="764540" y="3247390"/>
          <a:ext cx="7640955" cy="2926080"/>
        </p:xfrm>
        <a:graphic>
          <a:graphicData uri="http://schemas.openxmlformats.org/drawingml/2006/table">
            <a:tbl>
              <a:tblPr firstRow="1" bandRow="1">
                <a:tableStyleId>{5940675A-B579-460E-94D1-54222C63F5DA}</a:tableStyleId>
              </a:tblPr>
              <a:tblGrid>
                <a:gridCol w="848360"/>
                <a:gridCol w="849630"/>
                <a:gridCol w="847725"/>
                <a:gridCol w="850265"/>
                <a:gridCol w="848995"/>
                <a:gridCol w="848360"/>
                <a:gridCol w="850265"/>
                <a:gridCol w="847090"/>
                <a:gridCol w="850265"/>
              </a:tblGrid>
              <a:tr h="426720">
                <a:tc rowSpan="2">
                  <a:txBody>
                    <a:bodyPr/>
                    <a:p>
                      <a:pPr indent="0">
                        <a:buNone/>
                      </a:pPr>
                      <a:r>
                        <a:rPr lang="en-US" sz="1200" b="1">
                          <a:solidFill>
                            <a:srgbClr val="444444"/>
                          </a:solidFill>
                          <a:latin typeface="微软雅黑" panose="020B0503020204020204" charset="-122"/>
                          <a:ea typeface="微软雅黑" panose="020B0503020204020204" charset="-122"/>
                          <a:cs typeface="微软雅黑" panose="020B0503020204020204" charset="-122"/>
                        </a:rPr>
                        <a:t> </a:t>
                      </a:r>
                      <a:endParaRPr lang="en-US" sz="1200" b="1">
                        <a:solidFill>
                          <a:srgbClr val="444444"/>
                        </a:solidFill>
                        <a:latin typeface="微软雅黑" panose="020B0503020204020204" charset="-122"/>
                        <a:ea typeface="微软雅黑" panose="020B0503020204020204" charset="-122"/>
                        <a:cs typeface="微软雅黑" panose="020B0503020204020204" charset="-122"/>
                      </a:endParaRPr>
                    </a:p>
                    <a:p>
                      <a:pPr indent="0">
                        <a:buNone/>
                      </a:pPr>
                      <a:r>
                        <a:rPr lang="en-US" sz="1200" b="1">
                          <a:solidFill>
                            <a:srgbClr val="444444"/>
                          </a:solidFill>
                          <a:latin typeface="微软雅黑" panose="020B0503020204020204" charset="-122"/>
                          <a:ea typeface="微软雅黑" panose="020B0503020204020204" charset="-122"/>
                          <a:cs typeface="微软雅黑" panose="020B0503020204020204" charset="-122"/>
                        </a:rPr>
                        <a:t>  </a:t>
                      </a:r>
                      <a:endParaRPr lang="en-US" sz="1200" b="1">
                        <a:solidFill>
                          <a:srgbClr val="444444"/>
                        </a:solidFill>
                        <a:latin typeface="微软雅黑" panose="020B0503020204020204" charset="-122"/>
                        <a:ea typeface="微软雅黑" panose="020B0503020204020204" charset="-122"/>
                        <a:cs typeface="微软雅黑" panose="020B0503020204020204" charset="-122"/>
                      </a:endParaRPr>
                    </a:p>
                    <a:p>
                      <a:pPr indent="0">
                        <a:buNone/>
                      </a:pPr>
                      <a:r>
                        <a:rPr lang="en-US" sz="1200" b="1">
                          <a:solidFill>
                            <a:srgbClr val="444444"/>
                          </a:solidFill>
                          <a:latin typeface="微软雅黑" panose="020B0503020204020204" charset="-122"/>
                          <a:ea typeface="微软雅黑" panose="020B0503020204020204" charset="-122"/>
                          <a:cs typeface="微软雅黑" panose="020B0503020204020204" charset="-122"/>
                        </a:rPr>
                        <a:t>姓</a:t>
                      </a:r>
                      <a:r>
                        <a:rPr lang="en-US" sz="1200" b="1">
                          <a:solidFill>
                            <a:srgbClr val="444444"/>
                          </a:solidFill>
                          <a:latin typeface="微软雅黑" panose="020B0503020204020204" charset="-122"/>
                          <a:ea typeface="微软雅黑" panose="020B0503020204020204" charset="-122"/>
                          <a:cs typeface="微软雅黑" panose="020B0503020204020204" charset="-122"/>
                        </a:rPr>
                        <a:t> 名</a:t>
                      </a:r>
                      <a:endParaRPr lang="en-US" altLang="en-US" sz="1200" b="1">
                        <a:solidFill>
                          <a:srgbClr val="444444"/>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rowSpan="2">
                  <a:txBody>
                    <a:bodyPr/>
                    <a:p>
                      <a:pPr indent="0">
                        <a:buNone/>
                      </a:pPr>
                      <a:r>
                        <a:rPr lang="en-US" sz="1200" b="1">
                          <a:solidFill>
                            <a:srgbClr val="444444"/>
                          </a:solidFill>
                          <a:latin typeface="微软雅黑" panose="020B0503020204020204" charset="-122"/>
                          <a:ea typeface="微软雅黑" panose="020B0503020204020204" charset="-122"/>
                          <a:cs typeface="微软雅黑" panose="020B0503020204020204" charset="-122"/>
                        </a:rPr>
                        <a:t>  </a:t>
                      </a:r>
                      <a:endParaRPr lang="en-US" sz="1200" b="1">
                        <a:solidFill>
                          <a:srgbClr val="444444"/>
                        </a:solidFill>
                        <a:latin typeface="微软雅黑" panose="020B0503020204020204" charset="-122"/>
                        <a:ea typeface="微软雅黑" panose="020B0503020204020204" charset="-122"/>
                        <a:cs typeface="微软雅黑" panose="020B0503020204020204" charset="-122"/>
                      </a:endParaRPr>
                    </a:p>
                    <a:p>
                      <a:pPr indent="0">
                        <a:buNone/>
                      </a:pPr>
                      <a:endParaRPr lang="en-US" sz="1200" b="1">
                        <a:solidFill>
                          <a:srgbClr val="444444"/>
                        </a:solidFill>
                        <a:latin typeface="微软雅黑" panose="020B0503020204020204" charset="-122"/>
                        <a:ea typeface="微软雅黑" panose="020B0503020204020204" charset="-122"/>
                        <a:cs typeface="微软雅黑" panose="020B0503020204020204" charset="-122"/>
                      </a:endParaRPr>
                    </a:p>
                    <a:p>
                      <a:pPr indent="0">
                        <a:buNone/>
                      </a:pPr>
                      <a:r>
                        <a:rPr lang="en-US" sz="1200" b="1">
                          <a:solidFill>
                            <a:srgbClr val="444444"/>
                          </a:solidFill>
                          <a:latin typeface="微软雅黑" panose="020B0503020204020204" charset="-122"/>
                          <a:ea typeface="微软雅黑" panose="020B0503020204020204" charset="-122"/>
                          <a:cs typeface="微软雅黑" panose="020B0503020204020204" charset="-122"/>
                        </a:rPr>
                        <a:t>性</a:t>
                      </a:r>
                      <a:r>
                        <a:rPr lang="en-US" sz="1200" b="1">
                          <a:solidFill>
                            <a:srgbClr val="444444"/>
                          </a:solidFill>
                          <a:latin typeface="微软雅黑" panose="020B0503020204020204" charset="-122"/>
                          <a:ea typeface="微软雅黑" panose="020B0503020204020204" charset="-122"/>
                          <a:cs typeface="微软雅黑" panose="020B0503020204020204" charset="-122"/>
                        </a:rPr>
                        <a:t> 别</a:t>
                      </a:r>
                      <a:endParaRPr lang="en-US" altLang="en-US" sz="1200" b="1">
                        <a:solidFill>
                          <a:srgbClr val="444444"/>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rowSpan="2">
                  <a:txBody>
                    <a:bodyPr/>
                    <a:p>
                      <a:pPr indent="0">
                        <a:buNone/>
                      </a:pPr>
                      <a:endParaRPr lang="en-US" sz="1200" b="1">
                        <a:solidFill>
                          <a:srgbClr val="444444"/>
                        </a:solidFill>
                        <a:latin typeface="微软雅黑" panose="020B0503020204020204" charset="-122"/>
                        <a:ea typeface="微软雅黑" panose="020B0503020204020204" charset="-122"/>
                        <a:cs typeface="微软雅黑" panose="020B0503020204020204" charset="-122"/>
                      </a:endParaRPr>
                    </a:p>
                    <a:p>
                      <a:pPr indent="0">
                        <a:buNone/>
                      </a:pPr>
                      <a:r>
                        <a:rPr lang="en-US" sz="1200" b="1">
                          <a:solidFill>
                            <a:srgbClr val="444444"/>
                          </a:solidFill>
                          <a:latin typeface="微软雅黑" panose="020B0503020204020204" charset="-122"/>
                          <a:ea typeface="微软雅黑" panose="020B0503020204020204" charset="-122"/>
                          <a:cs typeface="微软雅黑" panose="020B0503020204020204" charset="-122"/>
                        </a:rPr>
                        <a:t> </a:t>
                      </a:r>
                      <a:endParaRPr lang="en-US" sz="1200" b="1">
                        <a:solidFill>
                          <a:srgbClr val="444444"/>
                        </a:solidFill>
                        <a:latin typeface="微软雅黑" panose="020B0503020204020204" charset="-122"/>
                        <a:ea typeface="微软雅黑" panose="020B0503020204020204" charset="-122"/>
                        <a:cs typeface="微软雅黑" panose="020B0503020204020204" charset="-122"/>
                      </a:endParaRPr>
                    </a:p>
                    <a:p>
                      <a:pPr indent="0">
                        <a:buNone/>
                      </a:pPr>
                      <a:r>
                        <a:rPr lang="en-US" sz="1200" b="1">
                          <a:solidFill>
                            <a:srgbClr val="444444"/>
                          </a:solidFill>
                          <a:latin typeface="微软雅黑" panose="020B0503020204020204" charset="-122"/>
                          <a:ea typeface="微软雅黑" panose="020B0503020204020204" charset="-122"/>
                          <a:cs typeface="微软雅黑" panose="020B0503020204020204" charset="-122"/>
                        </a:rPr>
                        <a:t> 年</a:t>
                      </a:r>
                      <a:r>
                        <a:rPr lang="en-US" sz="1200" b="1">
                          <a:solidFill>
                            <a:srgbClr val="444444"/>
                          </a:solidFill>
                          <a:latin typeface="微软雅黑" panose="020B0503020204020204" charset="-122"/>
                          <a:ea typeface="微软雅黑" panose="020B0503020204020204" charset="-122"/>
                          <a:cs typeface="微软雅黑" panose="020B0503020204020204" charset="-122"/>
                        </a:rPr>
                        <a:t> 龄</a:t>
                      </a:r>
                      <a:endParaRPr lang="en-US" altLang="en-US" sz="1200" b="1">
                        <a:solidFill>
                          <a:srgbClr val="444444"/>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6">
                  <a:txBody>
                    <a:bodyPr/>
                    <a:p>
                      <a:pPr indent="0">
                        <a:buNone/>
                      </a:pPr>
                      <a:r>
                        <a:rPr lang="en-US" sz="1200" b="1">
                          <a:solidFill>
                            <a:srgbClr val="444444"/>
                          </a:solidFill>
                          <a:latin typeface="微软雅黑" panose="020B0503020204020204" charset="-122"/>
                          <a:ea typeface="微软雅黑" panose="020B0503020204020204" charset="-122"/>
                          <a:cs typeface="微软雅黑" panose="020B0503020204020204" charset="-122"/>
                        </a:rPr>
                        <a:t>                             </a:t>
                      </a:r>
                      <a:endParaRPr lang="en-US" sz="1200" b="1">
                        <a:solidFill>
                          <a:srgbClr val="444444"/>
                        </a:solidFill>
                        <a:latin typeface="微软雅黑" panose="020B0503020204020204" charset="-122"/>
                        <a:ea typeface="微软雅黑" panose="020B0503020204020204" charset="-122"/>
                        <a:cs typeface="微软雅黑" panose="020B0503020204020204" charset="-122"/>
                      </a:endParaRPr>
                    </a:p>
                    <a:p>
                      <a:pPr indent="0">
                        <a:buNone/>
                      </a:pPr>
                      <a:r>
                        <a:rPr lang="en-US" sz="1200" b="1">
                          <a:solidFill>
                            <a:srgbClr val="444444"/>
                          </a:solidFill>
                          <a:latin typeface="微软雅黑" panose="020B0503020204020204" charset="-122"/>
                          <a:ea typeface="微软雅黑" panose="020B0503020204020204" charset="-122"/>
                          <a:cs typeface="微软雅黑" panose="020B0503020204020204" charset="-122"/>
                        </a:rPr>
                        <a:t>                               主</a:t>
                      </a:r>
                      <a:r>
                        <a:rPr lang="en-US" sz="1200" b="1">
                          <a:solidFill>
                            <a:srgbClr val="444444"/>
                          </a:solidFill>
                          <a:latin typeface="微软雅黑" panose="020B0503020204020204" charset="-122"/>
                          <a:ea typeface="微软雅黑" panose="020B0503020204020204" charset="-122"/>
                          <a:cs typeface="微软雅黑" panose="020B0503020204020204" charset="-122"/>
                        </a:rPr>
                        <a:t>  要</a:t>
                      </a:r>
                      <a:r>
                        <a:rPr lang="en-US" sz="1200" b="1">
                          <a:solidFill>
                            <a:srgbClr val="444444"/>
                          </a:solidFill>
                          <a:latin typeface="微软雅黑" panose="020B0503020204020204" charset="-122"/>
                          <a:ea typeface="微软雅黑" panose="020B0503020204020204" charset="-122"/>
                          <a:cs typeface="微软雅黑" panose="020B0503020204020204" charset="-122"/>
                        </a:rPr>
                        <a:t>  症</a:t>
                      </a:r>
                      <a:r>
                        <a:rPr lang="en-US" sz="1200" b="1">
                          <a:solidFill>
                            <a:srgbClr val="444444"/>
                          </a:solidFill>
                          <a:latin typeface="微软雅黑" panose="020B0503020204020204" charset="-122"/>
                          <a:ea typeface="微软雅黑" panose="020B0503020204020204" charset="-122"/>
                          <a:cs typeface="微软雅黑" panose="020B0503020204020204" charset="-122"/>
                        </a:rPr>
                        <a:t>  状</a:t>
                      </a:r>
                      <a:endParaRPr lang="en-US" altLang="en-US" sz="1200" b="1">
                        <a:solidFill>
                          <a:srgbClr val="444444"/>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3053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200" b="1">
                          <a:solidFill>
                            <a:srgbClr val="444444"/>
                          </a:solidFill>
                          <a:latin typeface="微软雅黑" panose="020B0503020204020204" charset="-122"/>
                          <a:ea typeface="微软雅黑" panose="020B0503020204020204" charset="-122"/>
                          <a:cs typeface="微软雅黑" panose="020B0503020204020204" charset="-122"/>
                        </a:rPr>
                        <a:t> </a:t>
                      </a:r>
                      <a:endParaRPr lang="en-US" sz="1200" b="1">
                        <a:solidFill>
                          <a:srgbClr val="444444"/>
                        </a:solidFill>
                        <a:latin typeface="微软雅黑" panose="020B0503020204020204" charset="-122"/>
                        <a:ea typeface="微软雅黑" panose="020B0503020204020204" charset="-122"/>
                        <a:cs typeface="微软雅黑" panose="020B0503020204020204" charset="-122"/>
                      </a:endParaRPr>
                    </a:p>
                    <a:p>
                      <a:pPr indent="0">
                        <a:buNone/>
                      </a:pPr>
                      <a:r>
                        <a:rPr lang="en-US" sz="1200" b="1">
                          <a:solidFill>
                            <a:srgbClr val="444444"/>
                          </a:solidFill>
                          <a:latin typeface="微软雅黑" panose="020B0503020204020204" charset="-122"/>
                          <a:ea typeface="微软雅黑" panose="020B0503020204020204" charset="-122"/>
                          <a:cs typeface="微软雅黑" panose="020B0503020204020204" charset="-122"/>
                        </a:rPr>
                        <a:t>发</a:t>
                      </a:r>
                      <a:r>
                        <a:rPr lang="en-US" sz="1200" b="1">
                          <a:solidFill>
                            <a:srgbClr val="444444"/>
                          </a:solidFill>
                          <a:latin typeface="微软雅黑" panose="020B0503020204020204" charset="-122"/>
                          <a:ea typeface="微软雅黑" panose="020B0503020204020204" charset="-122"/>
                          <a:cs typeface="微软雅黑" panose="020B0503020204020204" charset="-122"/>
                        </a:rPr>
                        <a:t> 热</a:t>
                      </a:r>
                      <a:endParaRPr lang="en-US" altLang="en-US" sz="1200" b="1">
                        <a:solidFill>
                          <a:srgbClr val="444444"/>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endParaRPr lang="en-US" sz="1200" b="1">
                        <a:solidFill>
                          <a:srgbClr val="444444"/>
                        </a:solidFill>
                        <a:latin typeface="微软雅黑" panose="020B0503020204020204" charset="-122"/>
                        <a:ea typeface="微软雅黑" panose="020B0503020204020204" charset="-122"/>
                        <a:cs typeface="微软雅黑" panose="020B0503020204020204" charset="-122"/>
                      </a:endParaRPr>
                    </a:p>
                    <a:p>
                      <a:pPr indent="0">
                        <a:buNone/>
                      </a:pPr>
                      <a:r>
                        <a:rPr lang="en-US" sz="1200" b="1">
                          <a:solidFill>
                            <a:srgbClr val="444444"/>
                          </a:solidFill>
                          <a:latin typeface="微软雅黑" panose="020B0503020204020204" charset="-122"/>
                          <a:ea typeface="微软雅黑" panose="020B0503020204020204" charset="-122"/>
                          <a:cs typeface="微软雅黑" panose="020B0503020204020204" charset="-122"/>
                        </a:rPr>
                        <a:t> 皮</a:t>
                      </a:r>
                      <a:r>
                        <a:rPr lang="en-US" sz="1200" b="1">
                          <a:solidFill>
                            <a:srgbClr val="444444"/>
                          </a:solidFill>
                          <a:latin typeface="微软雅黑" panose="020B0503020204020204" charset="-122"/>
                          <a:ea typeface="微软雅黑" panose="020B0503020204020204" charset="-122"/>
                          <a:cs typeface="微软雅黑" panose="020B0503020204020204" charset="-122"/>
                        </a:rPr>
                        <a:t> 疹</a:t>
                      </a:r>
                      <a:endParaRPr lang="en-US" altLang="en-US" sz="1200" b="1">
                        <a:solidFill>
                          <a:srgbClr val="444444"/>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微软雅黑" panose="020B0503020204020204" charset="-122"/>
                        </a:rPr>
                        <a:t> </a:t>
                      </a:r>
                      <a:endParaRPr lang="en-US" sz="1200" b="1">
                        <a:solidFill>
                          <a:srgbClr val="444444"/>
                        </a:solidFill>
                        <a:latin typeface="微软雅黑" panose="020B0503020204020204" charset="-122"/>
                        <a:ea typeface="微软雅黑" panose="020B0503020204020204" charset="-122"/>
                        <a:cs typeface="微软雅黑" panose="020B0503020204020204" charset="-122"/>
                      </a:endParaRPr>
                    </a:p>
                    <a:p>
                      <a:pPr indent="0">
                        <a:buNone/>
                      </a:pPr>
                      <a:r>
                        <a:rPr lang="en-US" sz="1200" b="1">
                          <a:solidFill>
                            <a:srgbClr val="444444"/>
                          </a:solidFill>
                          <a:latin typeface="微软雅黑" panose="020B0503020204020204" charset="-122"/>
                          <a:ea typeface="微软雅黑" panose="020B0503020204020204" charset="-122"/>
                          <a:cs typeface="微软雅黑" panose="020B0503020204020204" charset="-122"/>
                        </a:rPr>
                        <a:t>腹</a:t>
                      </a:r>
                      <a:r>
                        <a:rPr lang="en-US" sz="1200" b="1">
                          <a:solidFill>
                            <a:srgbClr val="444444"/>
                          </a:solidFill>
                          <a:latin typeface="微软雅黑" panose="020B0503020204020204" charset="-122"/>
                          <a:ea typeface="微软雅黑" panose="020B0503020204020204" charset="-122"/>
                          <a:cs typeface="微软雅黑" panose="020B0503020204020204" charset="-122"/>
                        </a:rPr>
                        <a:t> 泻</a:t>
                      </a:r>
                      <a:endParaRPr lang="en-US" altLang="en-US" sz="1200" b="1">
                        <a:solidFill>
                          <a:srgbClr val="444444"/>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微软雅黑" panose="020B0503020204020204" charset="-122"/>
                        </a:rPr>
                        <a:t> </a:t>
                      </a:r>
                      <a:endParaRPr lang="en-US" sz="1200" b="1">
                        <a:solidFill>
                          <a:srgbClr val="444444"/>
                        </a:solidFill>
                        <a:latin typeface="微软雅黑" panose="020B0503020204020204" charset="-122"/>
                        <a:ea typeface="微软雅黑" panose="020B0503020204020204" charset="-122"/>
                        <a:cs typeface="微软雅黑" panose="020B0503020204020204" charset="-122"/>
                      </a:endParaRPr>
                    </a:p>
                    <a:p>
                      <a:pPr indent="0">
                        <a:buNone/>
                      </a:pPr>
                      <a:r>
                        <a:rPr lang="en-US" sz="1200" b="1">
                          <a:solidFill>
                            <a:srgbClr val="444444"/>
                          </a:solidFill>
                          <a:latin typeface="微软雅黑" panose="020B0503020204020204" charset="-122"/>
                          <a:ea typeface="微软雅黑" panose="020B0503020204020204" charset="-122"/>
                          <a:cs typeface="微软雅黑" panose="020B0503020204020204" charset="-122"/>
                        </a:rPr>
                        <a:t>呕</a:t>
                      </a:r>
                      <a:r>
                        <a:rPr lang="en-US" sz="1200" b="1">
                          <a:solidFill>
                            <a:srgbClr val="444444"/>
                          </a:solidFill>
                          <a:latin typeface="微软雅黑" panose="020B0503020204020204" charset="-122"/>
                          <a:ea typeface="微软雅黑" panose="020B0503020204020204" charset="-122"/>
                          <a:cs typeface="微软雅黑" panose="020B0503020204020204" charset="-122"/>
                        </a:rPr>
                        <a:t> 吐</a:t>
                      </a:r>
                      <a:endParaRPr lang="en-US" altLang="en-US" sz="1200" b="1">
                        <a:solidFill>
                          <a:srgbClr val="444444"/>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微软雅黑" panose="020B0503020204020204" charset="-122"/>
                        </a:rPr>
                        <a:t> </a:t>
                      </a:r>
                      <a:endParaRPr lang="en-US" sz="1200" b="1">
                        <a:solidFill>
                          <a:srgbClr val="444444"/>
                        </a:solidFill>
                        <a:latin typeface="微软雅黑" panose="020B0503020204020204" charset="-122"/>
                        <a:ea typeface="微软雅黑" panose="020B0503020204020204" charset="-122"/>
                        <a:cs typeface="微软雅黑" panose="020B0503020204020204" charset="-122"/>
                      </a:endParaRPr>
                    </a:p>
                    <a:p>
                      <a:pPr indent="0">
                        <a:buNone/>
                      </a:pPr>
                      <a:r>
                        <a:rPr lang="en-US" sz="1200" b="1">
                          <a:solidFill>
                            <a:srgbClr val="444444"/>
                          </a:solidFill>
                          <a:latin typeface="微软雅黑" panose="020B0503020204020204" charset="-122"/>
                          <a:ea typeface="微软雅黑" panose="020B0503020204020204" charset="-122"/>
                          <a:cs typeface="微软雅黑" panose="020B0503020204020204" charset="-122"/>
                        </a:rPr>
                        <a:t>黄</a:t>
                      </a:r>
                      <a:r>
                        <a:rPr lang="en-US" sz="1200" b="1">
                          <a:solidFill>
                            <a:srgbClr val="444444"/>
                          </a:solidFill>
                          <a:latin typeface="微软雅黑" panose="020B0503020204020204" charset="-122"/>
                          <a:ea typeface="微软雅黑" panose="020B0503020204020204" charset="-122"/>
                          <a:cs typeface="微软雅黑" panose="020B0503020204020204" charset="-122"/>
                        </a:rPr>
                        <a:t> 疸</a:t>
                      </a:r>
                      <a:endParaRPr lang="en-US" altLang="en-US" sz="1200" b="1">
                        <a:solidFill>
                          <a:srgbClr val="444444"/>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微软雅黑" panose="020B0503020204020204" charset="-122"/>
                        </a:rPr>
                        <a:t> </a:t>
                      </a:r>
                      <a:endParaRPr lang="en-US" sz="1200" b="1">
                        <a:solidFill>
                          <a:srgbClr val="444444"/>
                        </a:solidFill>
                        <a:latin typeface="微软雅黑" panose="020B0503020204020204" charset="-122"/>
                        <a:ea typeface="微软雅黑" panose="020B0503020204020204" charset="-122"/>
                        <a:cs typeface="微软雅黑" panose="020B0503020204020204" charset="-122"/>
                      </a:endParaRPr>
                    </a:p>
                    <a:p>
                      <a:pPr indent="0">
                        <a:buNone/>
                      </a:pPr>
                      <a:r>
                        <a:rPr lang="en-US" sz="1200" b="1">
                          <a:solidFill>
                            <a:srgbClr val="444444"/>
                          </a:solidFill>
                          <a:latin typeface="微软雅黑" panose="020B0503020204020204" charset="-122"/>
                          <a:ea typeface="微软雅黑" panose="020B0503020204020204" charset="-122"/>
                          <a:cs typeface="微软雅黑" panose="020B0503020204020204" charset="-122"/>
                        </a:rPr>
                        <a:t>其</a:t>
                      </a:r>
                      <a:r>
                        <a:rPr lang="en-US" sz="1200" b="1">
                          <a:solidFill>
                            <a:srgbClr val="444444"/>
                          </a:solidFill>
                          <a:latin typeface="微软雅黑" panose="020B0503020204020204" charset="-122"/>
                          <a:ea typeface="微软雅黑" panose="020B0503020204020204" charset="-122"/>
                          <a:cs typeface="微软雅黑" panose="020B0503020204020204" charset="-122"/>
                        </a:rPr>
                        <a:t> 他</a:t>
                      </a:r>
                      <a:endParaRPr lang="en-US" altLang="en-US" sz="1200" b="1">
                        <a:solidFill>
                          <a:srgbClr val="444444"/>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54000">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68605">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787400">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758825">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sp>
        <p:nvSpPr>
          <p:cNvPr id="4" name="标题 1"/>
          <p:cNvSpPr>
            <a:spLocks noGrp="1"/>
          </p:cNvSpPr>
          <p:nvPr>
            <p:custDataLst>
              <p:tags r:id="rId9"/>
            </p:custDataLst>
          </p:nvPr>
        </p:nvSpPr>
        <p:spPr>
          <a:xfrm>
            <a:off x="342265" y="363220"/>
            <a:ext cx="5114925" cy="565150"/>
          </a:xfrm>
          <a:prstGeom prst="rect">
            <a:avLst/>
          </a:prstGeom>
          <a:noFill/>
          <a:ln>
            <a:noFill/>
          </a:ln>
        </p:spPr>
        <p:txBody>
          <a:bodyPr vert="horz" wrap="square" lIns="101600" tIns="38100" rIns="76200" bIns="38100" numCol="1" rtlCol="0" anchor="b" anchorCtr="0" compatLnSpc="1">
            <a:normAutofit/>
          </a:bodyPr>
          <a:lstStyle>
            <a:lvl1pPr algn="l" rtl="0" eaLnBrk="1" fontAlgn="base" hangingPunct="1">
              <a:spcBef>
                <a:spcPct val="0"/>
              </a:spcBef>
              <a:spcAft>
                <a:spcPct val="0"/>
              </a:spcAft>
              <a:defRPr sz="2100" b="1" kern="1200" spc="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defRPr>
            </a:lvl1pPr>
            <a:lvl2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2pPr>
            <a:lvl3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3pPr>
            <a:lvl4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4pPr>
            <a:lvl5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5pPr>
            <a:lvl6pPr marL="4572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9pPr>
          </a:lstStyle>
          <a:p>
            <a:pPr lvl="0" algn="l" defTabSz="914400">
              <a:buClrTx/>
              <a:buSzTx/>
              <a:buFontTx/>
            </a:pPr>
            <a:r>
              <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rPr>
              <a:t>二、晨检</a:t>
            </a:r>
            <a:endPar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endParaRPr>
          </a:p>
        </p:txBody>
      </p:sp>
    </p:spTree>
    <p:custDataLst>
      <p:tags r:id="rId10"/>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p:cNvSpPr/>
          <p:nvPr>
            <p:custDataLst>
              <p:tags r:id="rId1"/>
            </p:custDataLst>
          </p:nvPr>
        </p:nvSpPr>
        <p:spPr>
          <a:xfrm>
            <a:off x="0" y="85725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sym typeface="Arial" panose="020B0604020202020204" pitchFamily="34" charset="0"/>
            </a:endParaRPr>
          </a:p>
        </p:txBody>
      </p:sp>
      <p:pic>
        <p:nvPicPr>
          <p:cNvPr id="10" name="图片 6"/>
          <p:cNvPicPr/>
          <p:nvPr>
            <p:custDataLst>
              <p:tags r:id="rId2"/>
            </p:custDataLst>
          </p:nvPr>
        </p:nvPicPr>
        <p:blipFill>
          <a:blip r:embed="rId3" r:link="rId4" cstate="email"/>
          <a:stretch>
            <a:fillRect/>
          </a:stretch>
        </p:blipFill>
        <p:spPr>
          <a:xfrm>
            <a:off x="8603933" y="5623442"/>
            <a:ext cx="540068" cy="377308"/>
          </a:xfrm>
          <a:prstGeom prst="rect">
            <a:avLst/>
          </a:prstGeom>
        </p:spPr>
      </p:pic>
      <p:pic>
        <p:nvPicPr>
          <p:cNvPr id="11" name="图片 8"/>
          <p:cNvPicPr/>
          <p:nvPr>
            <p:custDataLst>
              <p:tags r:id="rId5"/>
            </p:custDataLst>
          </p:nvPr>
        </p:nvPicPr>
        <p:blipFill>
          <a:blip r:embed="rId6" r:link="rId7" cstate="email"/>
          <a:stretch>
            <a:fillRect/>
          </a:stretch>
        </p:blipFill>
        <p:spPr>
          <a:xfrm>
            <a:off x="0" y="5674824"/>
            <a:ext cx="540068" cy="325926"/>
          </a:xfrm>
          <a:prstGeom prst="rect">
            <a:avLst/>
          </a:prstGeom>
        </p:spPr>
      </p:pic>
      <p:sp>
        <p:nvSpPr>
          <p:cNvPr id="3" name="文本框 15"/>
          <p:cNvSpPr txBox="1"/>
          <p:nvPr>
            <p:custDataLst>
              <p:tags r:id="rId8"/>
            </p:custDataLst>
          </p:nvPr>
        </p:nvSpPr>
        <p:spPr>
          <a:xfrm>
            <a:off x="456713" y="2482477"/>
            <a:ext cx="3692375" cy="2843666"/>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spcBef>
                <a:spcPts val="1000"/>
              </a:spcBef>
            </a:pPr>
            <a:r>
              <a:rPr lang="zh-CN" altLang="en-US" b="1" spc="300">
                <a:solidFill>
                  <a:schemeClr val="accent1"/>
                </a:solidFill>
                <a:latin typeface="Arial" panose="020B0604020202020204" pitchFamily="34" charset="0"/>
                <a:ea typeface="微软雅黑" panose="020B0503020204020204" charset="-122"/>
                <a:cs typeface="+mj-lt"/>
                <a:sym typeface="+mn-ea"/>
              </a:rPr>
              <a:t>病人为麻疹唯一的传染源。该病传染性强，一般认为出疹前后5天均有传染性，易感者直接接触后90%以上可得病。</a:t>
            </a:r>
            <a:endParaRPr lang="zh-CN" altLang="en-US" b="1" spc="300">
              <a:solidFill>
                <a:schemeClr val="accent1"/>
              </a:solidFill>
              <a:latin typeface="Arial" panose="020B0604020202020204" pitchFamily="34" charset="0"/>
              <a:ea typeface="微软雅黑" panose="020B0503020204020204" charset="-122"/>
              <a:cs typeface="+mj-lt"/>
            </a:endParaRPr>
          </a:p>
          <a:p>
            <a:pPr fontAlgn="auto">
              <a:lnSpc>
                <a:spcPct val="130000"/>
              </a:lnSpc>
              <a:spcBef>
                <a:spcPts val="1000"/>
              </a:spcBef>
            </a:pPr>
            <a:endParaRPr lang="zh-CN" altLang="en-US" b="1" spc="300" dirty="0">
              <a:solidFill>
                <a:schemeClr val="accent1"/>
              </a:solidFill>
              <a:latin typeface="Arial" panose="020B0604020202020204" pitchFamily="34" charset="0"/>
              <a:ea typeface="微软雅黑" panose="020B0503020204020204" charset="-122"/>
              <a:cs typeface="+mj-lt"/>
              <a:sym typeface="Arial" panose="020B0604020202020204" pitchFamily="34" charset="0"/>
            </a:endParaRPr>
          </a:p>
        </p:txBody>
      </p:sp>
      <p:sp>
        <p:nvSpPr>
          <p:cNvPr id="4" name="文本框 17"/>
          <p:cNvSpPr txBox="1"/>
          <p:nvPr>
            <p:custDataLst>
              <p:tags r:id="rId9"/>
            </p:custDataLst>
          </p:nvPr>
        </p:nvSpPr>
        <p:spPr>
          <a:xfrm>
            <a:off x="456713" y="2079528"/>
            <a:ext cx="3692369" cy="346249"/>
          </a:xfrm>
          <a:prstGeom prst="rect">
            <a:avLst/>
          </a:prstGeom>
          <a:noFill/>
        </p:spPr>
        <p:txBody>
          <a:bodyPr wrap="square" rtlCol="0">
            <a:normAutofit fontScale="90000" lnSpcReduction="20000"/>
            <a:scene3d>
              <a:camera prst="orthographicFront"/>
              <a:lightRig rig="threePt" dir="t"/>
            </a:scene3d>
          </a:bodyPr>
          <a:lstStyle/>
          <a:p>
            <a:r>
              <a:rPr lang="zh-CN" altLang="en-US" b="1" spc="200">
                <a:solidFill>
                  <a:schemeClr val="accent1"/>
                </a:solidFill>
                <a:effectLst>
                  <a:outerShdw blurRad="38100" dist="25400" dir="5400000" algn="ctr" rotWithShape="0">
                    <a:srgbClr val="6E747A">
                      <a:alpha val="43000"/>
                    </a:srgbClr>
                  </a:outerShdw>
                </a:effectLst>
                <a:uFillTx/>
                <a:ea typeface="微软雅黑" panose="020B0503020204020204" charset="-122"/>
                <a:cs typeface="+mn-ea"/>
                <a:sym typeface="+mn-ea"/>
              </a:rPr>
              <a:t>传染源</a:t>
            </a:r>
            <a:endParaRPr lang="zh-CN" altLang="en-US" b="1" spc="200">
              <a:solidFill>
                <a:schemeClr val="accent1"/>
              </a:solidFill>
              <a:effectLst>
                <a:outerShdw blurRad="38100" dist="25400" dir="5400000" algn="ctr" rotWithShape="0">
                  <a:srgbClr val="6E747A">
                    <a:alpha val="43000"/>
                  </a:srgbClr>
                </a:outerShdw>
              </a:effectLst>
              <a:uFillTx/>
              <a:latin typeface="Arial" panose="020B0604020202020204" pitchFamily="34" charset="0"/>
              <a:ea typeface="微软雅黑" panose="020B0503020204020204" charset="-122"/>
              <a:cs typeface="+mn-ea"/>
            </a:endParaRPr>
          </a:p>
          <a:p>
            <a:endParaRPr lang="zh-CN" altLang="en-US" b="1" spc="200" dirty="0">
              <a:solidFill>
                <a:schemeClr val="accent1"/>
              </a:solidFill>
              <a:effectLst>
                <a:outerShdw blurRad="38100" dist="25400" dir="5400000" algn="ctr" rotWithShape="0">
                  <a:srgbClr val="6E747A">
                    <a:alpha val="43000"/>
                  </a:srgbClr>
                </a:outerShdw>
              </a:effectLst>
              <a:uFillTx/>
              <a:latin typeface="Arial" panose="020B0604020202020204" pitchFamily="34" charset="0"/>
              <a:ea typeface="微软雅黑" panose="020B0503020204020204" charset="-122"/>
              <a:cs typeface="+mn-ea"/>
              <a:sym typeface="Arial" panose="020B0604020202020204" pitchFamily="34" charset="0"/>
            </a:endParaRPr>
          </a:p>
        </p:txBody>
      </p:sp>
      <p:cxnSp>
        <p:nvCxnSpPr>
          <p:cNvPr id="5" name="直接连接符 21"/>
          <p:cNvCxnSpPr/>
          <p:nvPr>
            <p:custDataLst>
              <p:tags r:id="rId10"/>
            </p:custDataLst>
          </p:nvPr>
        </p:nvCxnSpPr>
        <p:spPr>
          <a:xfrm>
            <a:off x="4572206" y="2079528"/>
            <a:ext cx="0" cy="324661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文本框 30"/>
          <p:cNvSpPr txBox="1"/>
          <p:nvPr>
            <p:custDataLst>
              <p:tags r:id="rId11"/>
            </p:custDataLst>
          </p:nvPr>
        </p:nvSpPr>
        <p:spPr>
          <a:xfrm>
            <a:off x="4994911" y="2482477"/>
            <a:ext cx="3692375" cy="2843666"/>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spcBef>
                <a:spcPts val="1000"/>
              </a:spcBef>
            </a:pPr>
            <a:r>
              <a:rPr lang="zh-CN" altLang="en-US" b="1" spc="300">
                <a:solidFill>
                  <a:schemeClr val="accent1"/>
                </a:solidFill>
                <a:latin typeface="Arial" panose="020B0604020202020204" pitchFamily="34" charset="0"/>
                <a:ea typeface="微软雅黑" panose="020B0503020204020204" charset="-122"/>
                <a:cs typeface="+mj-lt"/>
                <a:sym typeface="+mn-ea"/>
              </a:rPr>
              <a:t>麻疹病毒主要通过呼吸道飞沫（如病人咳嗽、打喷嚏时）直接传播。</a:t>
            </a:r>
            <a:endParaRPr lang="zh-CN" altLang="en-US" b="1" spc="300">
              <a:solidFill>
                <a:schemeClr val="accent1"/>
              </a:solidFill>
              <a:latin typeface="Arial" panose="020B0604020202020204" pitchFamily="34" charset="0"/>
              <a:ea typeface="微软雅黑" panose="020B0503020204020204" charset="-122"/>
              <a:cs typeface="+mj-lt"/>
            </a:endParaRPr>
          </a:p>
          <a:p>
            <a:pPr fontAlgn="auto">
              <a:lnSpc>
                <a:spcPct val="130000"/>
              </a:lnSpc>
              <a:spcBef>
                <a:spcPts val="1000"/>
              </a:spcBef>
            </a:pPr>
            <a:endParaRPr lang="zh-CN" altLang="en-US" b="1" spc="300" dirty="0">
              <a:solidFill>
                <a:schemeClr val="accent1"/>
              </a:solidFill>
              <a:latin typeface="Arial" panose="020B0604020202020204" pitchFamily="34" charset="0"/>
              <a:ea typeface="微软雅黑" panose="020B0503020204020204" charset="-122"/>
              <a:cs typeface="+mj-lt"/>
              <a:sym typeface="Arial" panose="020B0604020202020204" pitchFamily="34" charset="0"/>
            </a:endParaRPr>
          </a:p>
        </p:txBody>
      </p:sp>
      <p:sp>
        <p:nvSpPr>
          <p:cNvPr id="7" name="文本框 31"/>
          <p:cNvSpPr txBox="1"/>
          <p:nvPr>
            <p:custDataLst>
              <p:tags r:id="rId12"/>
            </p:custDataLst>
          </p:nvPr>
        </p:nvSpPr>
        <p:spPr>
          <a:xfrm>
            <a:off x="4994912" y="2079528"/>
            <a:ext cx="3692369" cy="346249"/>
          </a:xfrm>
          <a:prstGeom prst="rect">
            <a:avLst/>
          </a:prstGeom>
          <a:noFill/>
        </p:spPr>
        <p:txBody>
          <a:bodyPr wrap="square" rtlCol="0">
            <a:normAutofit fontScale="90000" lnSpcReduction="20000"/>
            <a:scene3d>
              <a:camera prst="orthographicFront"/>
              <a:lightRig rig="threePt" dir="t"/>
            </a:scene3d>
          </a:bodyPr>
          <a:lstStyle/>
          <a:p>
            <a:r>
              <a:rPr lang="zh-CN" altLang="en-US" b="1" spc="200">
                <a:solidFill>
                  <a:schemeClr val="accent1"/>
                </a:solidFill>
                <a:effectLst>
                  <a:outerShdw blurRad="38100" dist="25400" dir="5400000" algn="ctr" rotWithShape="0">
                    <a:srgbClr val="6E747A">
                      <a:alpha val="43000"/>
                    </a:srgbClr>
                  </a:outerShdw>
                </a:effectLst>
                <a:uFillTx/>
                <a:ea typeface="微软雅黑" panose="020B0503020204020204" charset="-122"/>
                <a:sym typeface="+mn-ea"/>
              </a:rPr>
              <a:t>传播途径</a:t>
            </a:r>
            <a:endParaRPr lang="zh-CN" altLang="en-US" b="1" spc="200">
              <a:solidFill>
                <a:schemeClr val="accent1"/>
              </a:solidFill>
              <a:effectLst>
                <a:outerShdw blurRad="38100" dist="25400" dir="5400000" algn="ctr" rotWithShape="0">
                  <a:srgbClr val="6E747A">
                    <a:alpha val="43000"/>
                  </a:srgbClr>
                </a:outerShdw>
              </a:effectLst>
              <a:uFillTx/>
              <a:latin typeface="Arial" panose="020B0604020202020204" pitchFamily="34" charset="0"/>
              <a:ea typeface="微软雅黑" panose="020B0503020204020204" charset="-122"/>
            </a:endParaRPr>
          </a:p>
          <a:p>
            <a:endParaRPr lang="zh-CN" altLang="en-US" b="1" spc="200" dirty="0">
              <a:solidFill>
                <a:schemeClr val="accent1"/>
              </a:solidFill>
              <a:effectLst>
                <a:outerShdw blurRad="38100" dist="25400" dir="5400000" algn="ctr" rotWithShape="0">
                  <a:srgbClr val="6E747A">
                    <a:alpha val="43000"/>
                  </a:srgbClr>
                </a:outerShdw>
              </a:effectLst>
              <a:uFillTx/>
              <a:latin typeface="Arial" panose="020B0604020202020204" pitchFamily="34" charset="0"/>
              <a:ea typeface="微软雅黑" panose="020B0503020204020204" charset="-122"/>
              <a:sym typeface="Arial" panose="020B0604020202020204" pitchFamily="34" charset="0"/>
            </a:endParaRPr>
          </a:p>
        </p:txBody>
      </p:sp>
    </p:spTree>
    <p:custDataLst>
      <p:tags r:id="rId13"/>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5"/>
          <p:cNvPicPr/>
          <p:nvPr userDrawn="1">
            <p:custDataLst>
              <p:tags r:id="rId1"/>
            </p:custDataLst>
          </p:nvPr>
        </p:nvPicPr>
        <p:blipFill>
          <a:blip r:embed="rId2" r:link="rId3" cstate="email"/>
          <a:stretch>
            <a:fillRect/>
          </a:stretch>
        </p:blipFill>
        <p:spPr>
          <a:xfrm>
            <a:off x="0" y="0"/>
            <a:ext cx="540068" cy="503077"/>
          </a:xfrm>
          <a:prstGeom prst="rect">
            <a:avLst/>
          </a:prstGeom>
        </p:spPr>
      </p:pic>
      <p:pic>
        <p:nvPicPr>
          <p:cNvPr id="7" name="图片 7"/>
          <p:cNvPicPr/>
          <p:nvPr userDrawn="1">
            <p:custDataLst>
              <p:tags r:id="rId4"/>
            </p:custDataLst>
          </p:nvPr>
        </p:nvPicPr>
        <p:blipFill>
          <a:blip r:embed="rId5" r:link="rId6" cstate="email"/>
          <a:stretch>
            <a:fillRect/>
          </a:stretch>
        </p:blipFill>
        <p:spPr>
          <a:xfrm>
            <a:off x="8603932" y="0"/>
            <a:ext cx="540068" cy="434568"/>
          </a:xfrm>
          <a:prstGeom prst="rect">
            <a:avLst/>
          </a:prstGeom>
        </p:spPr>
      </p:pic>
      <p:sp>
        <p:nvSpPr>
          <p:cNvPr id="2" name="标题 1"/>
          <p:cNvSpPr>
            <a:spLocks noGrp="1"/>
          </p:cNvSpPr>
          <p:nvPr>
            <p:ph type="title" idx="4294967295"/>
            <p:custDataLst>
              <p:tags r:id="rId7"/>
            </p:custDataLst>
          </p:nvPr>
        </p:nvSpPr>
        <p:spPr>
          <a:xfrm>
            <a:off x="233045" y="238125"/>
            <a:ext cx="5659120" cy="690245"/>
          </a:xfrm>
          <a:noFill/>
          <a:ln>
            <a:noFill/>
          </a:ln>
        </p:spPr>
        <p:txBody>
          <a:bodyPr vert="horz" wrap="square" lIns="101600" tIns="38100" rIns="76200" bIns="38100" numCol="1" anchor="b" anchorCtr="0" compatLnSpc="1">
            <a:normAutofit/>
          </a:bodyPr>
          <a:lstStyle>
            <a:lvl1pPr algn="l" rtl="0" eaLnBrk="1" fontAlgn="base" hangingPunct="1">
              <a:spcBef>
                <a:spcPct val="0"/>
              </a:spcBef>
              <a:spcAft>
                <a:spcPct val="0"/>
              </a:spcAft>
              <a:defRPr sz="2100" b="1" kern="1200" spc="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defRPr>
            </a:lvl1pPr>
            <a:lvl2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2pPr>
            <a:lvl3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3pPr>
            <a:lvl4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4pPr>
            <a:lvl5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5pPr>
            <a:lvl6pPr marL="4572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9pPr>
          </a:lstStyle>
          <a:p>
            <a:pPr lvl="0" algn="l" defTabSz="914400">
              <a:buClrTx/>
              <a:buSzTx/>
              <a:buFontTx/>
            </a:pPr>
            <a:r>
              <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rPr>
              <a:t>三、落实因病缺勤追踪制度</a:t>
            </a:r>
            <a:endPar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endParaRPr>
          </a:p>
        </p:txBody>
      </p:sp>
      <p:sp>
        <p:nvSpPr>
          <p:cNvPr id="3" name="文本占位符 2"/>
          <p:cNvSpPr>
            <a:spLocks noGrp="1"/>
          </p:cNvSpPr>
          <p:nvPr>
            <p:ph type="body" idx="4294967295"/>
            <p:custDataLst>
              <p:tags r:id="rId8"/>
            </p:custDataLst>
          </p:nvPr>
        </p:nvSpPr>
        <p:spPr>
          <a:xfrm>
            <a:off x="363855" y="1058545"/>
            <a:ext cx="8430260" cy="5427345"/>
          </a:xfrm>
          <a:noFill/>
          <a:ln>
            <a:noFill/>
          </a:ln>
        </p:spPr>
        <p:txBody>
          <a:bodyPr vert="horz" wrap="square" lIns="101600" tIns="0" rIns="82550" bIns="0" numCol="1" anchor="t" anchorCtr="0" compatLnSpc="1">
            <a:normAutofit/>
          </a:bodyPr>
          <a:lstStyle>
            <a:lvl1pPr marL="0" indent="0" algn="l" rtl="0" eaLnBrk="1" fontAlgn="base" hangingPunct="1">
              <a:lnSpc>
                <a:spcPct val="130000"/>
              </a:lnSpc>
              <a:spcBef>
                <a:spcPct val="0"/>
              </a:spcBef>
              <a:spcAft>
                <a:spcPts val="1000"/>
              </a:spcAft>
              <a:buFont typeface="Arial" panose="020B0604020202020204" pitchFamily="34" charset="0"/>
              <a:buNone/>
              <a:defRPr sz="1050" kern="1200" spc="15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defRPr>
            </a:lvl1pPr>
            <a:lvl2pPr marL="3429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5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2pPr>
            <a:lvl3pPr marL="6858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35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3pPr>
            <a:lvl4pPr marL="10287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4pPr>
            <a:lvl5pPr marL="13716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lgn="l" defTabSz="914400">
              <a:buClrTx/>
              <a:buSzTx/>
            </a:pPr>
            <a:r>
              <a:rPr lang="en-US" altLang="zh-CN" sz="2000">
                <a:solidFill>
                  <a:schemeClr val="dk1">
                    <a:lumMod val="50000"/>
                    <a:lumOff val="50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对因病缺勤学生记录在因病缺勤记录本，记录本应包括学生姓名、性别、年龄、班级、班主任联系方式、家长姓名、家长联系方式、就诊医院、诊断情况及疾病转归等，由班主任负责追踪，实行动态管理，每天一询问，每天一登记，随时掌握学生应诊、确诊、转诊及疾病转归情况，每天将学生情况上报学校主管领导。</a:t>
            </a:r>
            <a:endPar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ctr" defTabSz="914400">
              <a:buClrTx/>
              <a:buSzTx/>
            </a:pPr>
            <a:r>
              <a:rPr lang="en-US" altLang="zh-CN" sz="2000">
                <a:solidFill>
                  <a:schemeClr val="dk1">
                    <a:lumMod val="50000"/>
                    <a:lumOff val="50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20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      因病缺勤学生登记表（仅供参考）</a:t>
            </a:r>
            <a:endParaRPr lang="en-US" altLang="zh-CN" sz="20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p:txBody>
      </p:sp>
      <p:graphicFrame>
        <p:nvGraphicFramePr>
          <p:cNvPr id="4" name="表格 3"/>
          <p:cNvGraphicFramePr/>
          <p:nvPr>
            <p:custDataLst>
              <p:tags r:id="rId9"/>
            </p:custDataLst>
          </p:nvPr>
        </p:nvGraphicFramePr>
        <p:xfrm>
          <a:off x="785495" y="3590925"/>
          <a:ext cx="7691755" cy="2727325"/>
        </p:xfrm>
        <a:graphic>
          <a:graphicData uri="http://schemas.openxmlformats.org/drawingml/2006/table">
            <a:tbl>
              <a:tblPr firstRow="1" bandRow="1">
                <a:tableStyleId>{5940675A-B579-460E-94D1-54222C63F5DA}</a:tableStyleId>
              </a:tblPr>
              <a:tblGrid>
                <a:gridCol w="676910"/>
                <a:gridCol w="311150"/>
                <a:gridCol w="375285"/>
                <a:gridCol w="319405"/>
                <a:gridCol w="516890"/>
                <a:gridCol w="636905"/>
                <a:gridCol w="479425"/>
                <a:gridCol w="677545"/>
                <a:gridCol w="706755"/>
                <a:gridCol w="535940"/>
                <a:gridCol w="510540"/>
                <a:gridCol w="598805"/>
                <a:gridCol w="646430"/>
                <a:gridCol w="699770"/>
              </a:tblGrid>
              <a:tr h="926465">
                <a:tc>
                  <a:txBody>
                    <a:bodyPr/>
                    <a:p>
                      <a:pPr indent="0" algn="ctr">
                        <a:buNone/>
                      </a:pPr>
                      <a:r>
                        <a:rPr lang="en-US" sz="1200" b="1">
                          <a:solidFill>
                            <a:srgbClr val="444444"/>
                          </a:solidFill>
                          <a:latin typeface="微软雅黑" panose="020B0503020204020204" charset="-122"/>
                          <a:ea typeface="微软雅黑" panose="020B0503020204020204" charset="-122"/>
                          <a:cs typeface="微软雅黑" panose="020B0503020204020204" charset="-122"/>
                        </a:rPr>
                        <a:t>姓</a:t>
                      </a:r>
                      <a:r>
                        <a:rPr lang="en-US" sz="1200" b="1">
                          <a:solidFill>
                            <a:srgbClr val="444444"/>
                          </a:solidFill>
                          <a:latin typeface="微软雅黑" panose="020B0503020204020204" charset="-122"/>
                          <a:ea typeface="微软雅黑" panose="020B0503020204020204" charset="-122"/>
                          <a:cs typeface="微软雅黑" panose="020B0503020204020204" charset="-122"/>
                        </a:rPr>
                        <a:t>  名</a:t>
                      </a:r>
                      <a:endParaRPr lang="en-US" altLang="en-US" sz="1200" b="1">
                        <a:solidFill>
                          <a:srgbClr val="444444"/>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宋体" panose="02010600030101010101" pitchFamily="2" charset="-122"/>
                        </a:rPr>
                        <a:t>性别</a:t>
                      </a:r>
                      <a:endParaRPr lang="en-US" altLang="en-US" sz="1200" b="1">
                        <a:solidFill>
                          <a:srgbClr val="444444"/>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宋体" panose="02010600030101010101" pitchFamily="2" charset="-122"/>
                        </a:rPr>
                        <a:t>年龄</a:t>
                      </a:r>
                      <a:endParaRPr lang="en-US" altLang="en-US" sz="1200" b="1">
                        <a:solidFill>
                          <a:srgbClr val="444444"/>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宋体" panose="02010600030101010101" pitchFamily="2" charset="-122"/>
                        </a:rPr>
                        <a:t>班级</a:t>
                      </a:r>
                      <a:endParaRPr lang="en-US" altLang="en-US" sz="1200" b="1">
                        <a:solidFill>
                          <a:srgbClr val="444444"/>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宋体" panose="02010600030101010101" pitchFamily="2" charset="-122"/>
                        </a:rPr>
                        <a:t>班主任姓名</a:t>
                      </a:r>
                      <a:endParaRPr lang="en-US" altLang="en-US" sz="1200" b="1">
                        <a:solidFill>
                          <a:srgbClr val="444444"/>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宋体" panose="02010600030101010101" pitchFamily="2" charset="-122"/>
                        </a:rPr>
                        <a:t>班主任联系电话</a:t>
                      </a:r>
                      <a:endParaRPr lang="en-US" altLang="en-US" sz="1200" b="1">
                        <a:solidFill>
                          <a:srgbClr val="444444"/>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宋体" panose="02010600030101010101" pitchFamily="2" charset="-122"/>
                        </a:rPr>
                        <a:t>监护人姓名</a:t>
                      </a:r>
                      <a:endParaRPr lang="en-US" altLang="en-US" sz="1200" b="1">
                        <a:solidFill>
                          <a:srgbClr val="444444"/>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宋体" panose="02010600030101010101" pitchFamily="2" charset="-122"/>
                        </a:rPr>
                        <a:t>监护人联系电话</a:t>
                      </a:r>
                      <a:endParaRPr lang="en-US" altLang="en-US" sz="1200" b="1">
                        <a:solidFill>
                          <a:srgbClr val="444444"/>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微软雅黑" panose="020B0503020204020204" charset="-122"/>
                        </a:rPr>
                        <a:t>主</a:t>
                      </a:r>
                      <a:r>
                        <a:rPr lang="en-US" sz="1200" b="1">
                          <a:solidFill>
                            <a:srgbClr val="444444"/>
                          </a:solidFill>
                          <a:latin typeface="微软雅黑" panose="020B0503020204020204" charset="-122"/>
                          <a:ea typeface="微软雅黑" panose="020B0503020204020204" charset="-122"/>
                          <a:cs typeface="微软雅黑" panose="020B0503020204020204" charset="-122"/>
                        </a:rPr>
                        <a:t>  要</a:t>
                      </a:r>
                      <a:r>
                        <a:rPr lang="en-US" sz="1200" b="1">
                          <a:solidFill>
                            <a:srgbClr val="444444"/>
                          </a:solidFill>
                          <a:latin typeface="微软雅黑" panose="020B0503020204020204" charset="-122"/>
                          <a:ea typeface="微软雅黑" panose="020B0503020204020204" charset="-122"/>
                          <a:cs typeface="微软雅黑" panose="020B0503020204020204" charset="-122"/>
                        </a:rPr>
                        <a:t>  症</a:t>
                      </a:r>
                      <a:r>
                        <a:rPr lang="en-US" sz="1200" b="1">
                          <a:solidFill>
                            <a:srgbClr val="444444"/>
                          </a:solidFill>
                          <a:latin typeface="微软雅黑" panose="020B0503020204020204" charset="-122"/>
                          <a:ea typeface="微软雅黑" panose="020B0503020204020204" charset="-122"/>
                          <a:cs typeface="微软雅黑" panose="020B0503020204020204" charset="-122"/>
                        </a:rPr>
                        <a:t>  状</a:t>
                      </a:r>
                      <a:endParaRPr lang="en-US" altLang="en-US" sz="1200" b="1">
                        <a:solidFill>
                          <a:srgbClr val="444444"/>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宋体" panose="02010600030101010101" pitchFamily="2" charset="-122"/>
                        </a:rPr>
                        <a:t>是否就诊</a:t>
                      </a:r>
                      <a:endParaRPr lang="en-US" altLang="en-US" sz="1200" b="1">
                        <a:solidFill>
                          <a:srgbClr val="444444"/>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宋体" panose="02010600030101010101" pitchFamily="2" charset="-122"/>
                        </a:rPr>
                        <a:t>就诊医院</a:t>
                      </a:r>
                      <a:endParaRPr lang="en-US" altLang="en-US" sz="1200" b="1">
                        <a:solidFill>
                          <a:srgbClr val="444444"/>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宋体" panose="02010600030101010101" pitchFamily="2" charset="-122"/>
                        </a:rPr>
                        <a:t>诊断结果</a:t>
                      </a:r>
                      <a:endParaRPr lang="en-US" altLang="en-US" sz="1200" b="1">
                        <a:solidFill>
                          <a:srgbClr val="444444"/>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宋体" panose="02010600030101010101" pitchFamily="2" charset="-122"/>
                        </a:rPr>
                        <a:t>疾病转归</a:t>
                      </a:r>
                      <a:endParaRPr lang="en-US" altLang="en-US" sz="1200" b="1">
                        <a:solidFill>
                          <a:srgbClr val="444444"/>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宋体" panose="02010600030101010101" pitchFamily="2" charset="-122"/>
                        </a:rPr>
                        <a:t>备注</a:t>
                      </a:r>
                      <a:endParaRPr lang="en-US" altLang="en-US" sz="1200" b="1">
                        <a:solidFill>
                          <a:srgbClr val="444444"/>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437515">
                <a:tc>
                  <a:txBody>
                    <a:bodyPr/>
                    <a:p>
                      <a:pPr indent="0" algn="ctr">
                        <a:buNone/>
                      </a:pPr>
                      <a:r>
                        <a:rPr lang="en-US" sz="1200" b="0">
                          <a:latin typeface="微软雅黑" panose="020B0503020204020204" charset="-122"/>
                          <a:ea typeface="微软雅黑" panose="020B0503020204020204" charset="-122"/>
                          <a:cs typeface="Calibri" panose="020F0502020204030204" charset="0"/>
                        </a:rPr>
                        <a:t> </a:t>
                      </a:r>
                      <a:endParaRPr lang="en-US" altLang="en-US" sz="1200" b="0">
                        <a:latin typeface="微软雅黑" panose="020B0503020204020204" charset="-122"/>
                        <a:ea typeface="微软雅黑" panose="020B0503020204020204"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latin typeface="微软雅黑" panose="020B0503020204020204" charset="-122"/>
                          <a:ea typeface="微软雅黑" panose="020B0503020204020204" charset="-122"/>
                          <a:cs typeface="Calibri" panose="020F0502020204030204" charset="0"/>
                        </a:rPr>
                        <a:t> </a:t>
                      </a:r>
                      <a:endParaRPr lang="en-US" altLang="en-US" sz="1200" b="0">
                        <a:latin typeface="微软雅黑" panose="020B0503020204020204" charset="-122"/>
                        <a:ea typeface="微软雅黑" panose="020B0503020204020204"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latin typeface="微软雅黑" panose="020B0503020204020204" charset="-122"/>
                          <a:ea typeface="微软雅黑" panose="020B0503020204020204" charset="-122"/>
                          <a:cs typeface="Calibri" panose="020F0502020204030204" charset="0"/>
                        </a:rPr>
                        <a:t> </a:t>
                      </a:r>
                      <a:endParaRPr lang="en-US" altLang="en-US" sz="1200" b="0">
                        <a:latin typeface="微软雅黑" panose="020B0503020204020204" charset="-122"/>
                        <a:ea typeface="微软雅黑" panose="020B0503020204020204"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latin typeface="微软雅黑" panose="020B0503020204020204" charset="-122"/>
                          <a:ea typeface="微软雅黑" panose="020B0503020204020204" charset="-122"/>
                          <a:cs typeface="Calibri" panose="020F0502020204030204" charset="0"/>
                        </a:rPr>
                        <a:t> </a:t>
                      </a:r>
                      <a:endParaRPr lang="en-US" altLang="en-US" sz="1200" b="0">
                        <a:latin typeface="微软雅黑" panose="020B0503020204020204" charset="-122"/>
                        <a:ea typeface="微软雅黑" panose="020B0503020204020204"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latin typeface="微软雅黑" panose="020B0503020204020204" charset="-122"/>
                          <a:ea typeface="微软雅黑" panose="020B0503020204020204" charset="-122"/>
                          <a:cs typeface="Calibri" panose="020F0502020204030204" charset="0"/>
                        </a:rPr>
                        <a:t> </a:t>
                      </a:r>
                      <a:endParaRPr lang="en-US" altLang="en-US" sz="1200" b="0">
                        <a:latin typeface="微软雅黑" panose="020B0503020204020204" charset="-122"/>
                        <a:ea typeface="微软雅黑" panose="020B0503020204020204"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latin typeface="微软雅黑" panose="020B0503020204020204" charset="-122"/>
                          <a:ea typeface="微软雅黑" panose="020B0503020204020204" charset="-122"/>
                          <a:cs typeface="Calibri" panose="020F0502020204030204" charset="0"/>
                        </a:rPr>
                        <a:t> </a:t>
                      </a:r>
                      <a:endParaRPr lang="en-US" altLang="en-US" sz="1200" b="0">
                        <a:latin typeface="微软雅黑" panose="020B0503020204020204" charset="-122"/>
                        <a:ea typeface="微软雅黑" panose="020B0503020204020204"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462915">
                <a:tc>
                  <a:txBody>
                    <a:bodyPr/>
                    <a:p>
                      <a:pPr indent="0" algn="ctr">
                        <a:buNone/>
                      </a:pPr>
                      <a:r>
                        <a:rPr lang="en-US" sz="1200" b="0">
                          <a:latin typeface="微软雅黑" panose="020B0503020204020204" charset="-122"/>
                          <a:ea typeface="微软雅黑" panose="020B0503020204020204" charset="-122"/>
                          <a:cs typeface="Calibri" panose="020F0502020204030204" charset="0"/>
                        </a:rPr>
                        <a:t> </a:t>
                      </a:r>
                      <a:endParaRPr lang="en-US" altLang="en-US" sz="1200" b="0">
                        <a:latin typeface="微软雅黑" panose="020B0503020204020204" charset="-122"/>
                        <a:ea typeface="微软雅黑" panose="020B0503020204020204"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latin typeface="微软雅黑" panose="020B0503020204020204" charset="-122"/>
                          <a:ea typeface="微软雅黑" panose="020B0503020204020204" charset="-122"/>
                          <a:cs typeface="Calibri" panose="020F0502020204030204" charset="0"/>
                        </a:rPr>
                        <a:t> </a:t>
                      </a:r>
                      <a:endParaRPr lang="en-US" altLang="en-US" sz="1200" b="0">
                        <a:latin typeface="微软雅黑" panose="020B0503020204020204" charset="-122"/>
                        <a:ea typeface="微软雅黑" panose="020B0503020204020204"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latin typeface="微软雅黑" panose="020B0503020204020204" charset="-122"/>
                          <a:ea typeface="微软雅黑" panose="020B0503020204020204" charset="-122"/>
                          <a:cs typeface="Calibri" panose="020F0502020204030204" charset="0"/>
                        </a:rPr>
                        <a:t> </a:t>
                      </a:r>
                      <a:endParaRPr lang="en-US" altLang="en-US" sz="1200" b="0">
                        <a:latin typeface="微软雅黑" panose="020B0503020204020204" charset="-122"/>
                        <a:ea typeface="微软雅黑" panose="020B0503020204020204"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latin typeface="微软雅黑" panose="020B0503020204020204" charset="-122"/>
                          <a:ea typeface="微软雅黑" panose="020B0503020204020204" charset="-122"/>
                          <a:cs typeface="Calibri" panose="020F0502020204030204" charset="0"/>
                        </a:rPr>
                        <a:t> </a:t>
                      </a:r>
                      <a:endParaRPr lang="en-US" altLang="en-US" sz="1200" b="0">
                        <a:latin typeface="微软雅黑" panose="020B0503020204020204" charset="-122"/>
                        <a:ea typeface="微软雅黑" panose="020B0503020204020204"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latin typeface="微软雅黑" panose="020B0503020204020204" charset="-122"/>
                          <a:ea typeface="微软雅黑" panose="020B0503020204020204" charset="-122"/>
                          <a:cs typeface="Calibri" panose="020F0502020204030204" charset="0"/>
                        </a:rPr>
                        <a:t> </a:t>
                      </a:r>
                      <a:endParaRPr lang="en-US" altLang="en-US" sz="1200" b="0">
                        <a:latin typeface="微软雅黑" panose="020B0503020204020204" charset="-122"/>
                        <a:ea typeface="微软雅黑" panose="020B0503020204020204"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latin typeface="微软雅黑" panose="020B0503020204020204" charset="-122"/>
                          <a:ea typeface="微软雅黑" panose="020B0503020204020204" charset="-122"/>
                          <a:cs typeface="Calibri" panose="020F0502020204030204" charset="0"/>
                        </a:rPr>
                        <a:t> </a:t>
                      </a:r>
                      <a:endParaRPr lang="en-US" altLang="en-US" sz="1200" b="0">
                        <a:latin typeface="微软雅黑" panose="020B0503020204020204" charset="-122"/>
                        <a:ea typeface="微软雅黑" panose="020B0503020204020204"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437515">
                <a:tc>
                  <a:txBody>
                    <a:bodyPr/>
                    <a:p>
                      <a:pPr indent="0" algn="ctr">
                        <a:buNone/>
                      </a:pPr>
                      <a:r>
                        <a:rPr lang="en-US" sz="1200" b="0">
                          <a:latin typeface="微软雅黑" panose="020B0503020204020204" charset="-122"/>
                          <a:ea typeface="微软雅黑" panose="020B0503020204020204" charset="-122"/>
                          <a:cs typeface="Calibri" panose="020F0502020204030204" charset="0"/>
                        </a:rPr>
                        <a:t> </a:t>
                      </a:r>
                      <a:endParaRPr lang="en-US" altLang="en-US" sz="1200" b="0">
                        <a:latin typeface="微软雅黑" panose="020B0503020204020204" charset="-122"/>
                        <a:ea typeface="微软雅黑" panose="020B0503020204020204"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latin typeface="微软雅黑" panose="020B0503020204020204" charset="-122"/>
                          <a:ea typeface="微软雅黑" panose="020B0503020204020204" charset="-122"/>
                          <a:cs typeface="Calibri" panose="020F0502020204030204" charset="0"/>
                        </a:rPr>
                        <a:t> </a:t>
                      </a:r>
                      <a:endParaRPr lang="en-US" altLang="en-US" sz="1200" b="0">
                        <a:latin typeface="微软雅黑" panose="020B0503020204020204" charset="-122"/>
                        <a:ea typeface="微软雅黑" panose="020B0503020204020204"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latin typeface="微软雅黑" panose="020B0503020204020204" charset="-122"/>
                          <a:ea typeface="微软雅黑" panose="020B0503020204020204" charset="-122"/>
                          <a:cs typeface="Calibri" panose="020F0502020204030204" charset="0"/>
                        </a:rPr>
                        <a:t> </a:t>
                      </a:r>
                      <a:endParaRPr lang="en-US" altLang="en-US" sz="1200" b="0">
                        <a:latin typeface="微软雅黑" panose="020B0503020204020204" charset="-122"/>
                        <a:ea typeface="微软雅黑" panose="020B0503020204020204"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latin typeface="微软雅黑" panose="020B0503020204020204" charset="-122"/>
                          <a:ea typeface="微软雅黑" panose="020B0503020204020204" charset="-122"/>
                          <a:cs typeface="Calibri" panose="020F0502020204030204" charset="0"/>
                        </a:rPr>
                        <a:t> </a:t>
                      </a:r>
                      <a:endParaRPr lang="en-US" altLang="en-US" sz="1200" b="0">
                        <a:latin typeface="微软雅黑" panose="020B0503020204020204" charset="-122"/>
                        <a:ea typeface="微软雅黑" panose="020B0503020204020204"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latin typeface="微软雅黑" panose="020B0503020204020204" charset="-122"/>
                          <a:ea typeface="微软雅黑" panose="020B0503020204020204" charset="-122"/>
                          <a:cs typeface="Calibri" panose="020F0502020204030204" charset="0"/>
                        </a:rPr>
                        <a:t> </a:t>
                      </a:r>
                      <a:endParaRPr lang="en-US" altLang="en-US" sz="1200" b="0">
                        <a:latin typeface="微软雅黑" panose="020B0503020204020204" charset="-122"/>
                        <a:ea typeface="微软雅黑" panose="020B0503020204020204"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latin typeface="微软雅黑" panose="020B0503020204020204" charset="-122"/>
                          <a:ea typeface="微软雅黑" panose="020B0503020204020204" charset="-122"/>
                          <a:cs typeface="Calibri" panose="020F0502020204030204" charset="0"/>
                        </a:rPr>
                        <a:t> </a:t>
                      </a:r>
                      <a:endParaRPr lang="en-US" altLang="en-US" sz="1200" b="0">
                        <a:latin typeface="微软雅黑" panose="020B0503020204020204" charset="-122"/>
                        <a:ea typeface="微软雅黑" panose="020B0503020204020204"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462915">
                <a:tc>
                  <a:txBody>
                    <a:bodyPr/>
                    <a:p>
                      <a:pPr indent="0" algn="ctr">
                        <a:buNone/>
                      </a:pPr>
                      <a:r>
                        <a:rPr lang="en-US" sz="1200" b="0">
                          <a:latin typeface="微软雅黑" panose="020B0503020204020204" charset="-122"/>
                          <a:ea typeface="微软雅黑" panose="020B0503020204020204" charset="-122"/>
                          <a:cs typeface="Calibri" panose="020F0502020204030204" charset="0"/>
                        </a:rPr>
                        <a:t> </a:t>
                      </a:r>
                      <a:endParaRPr lang="en-US" altLang="en-US" sz="1200" b="0">
                        <a:latin typeface="微软雅黑" panose="020B0503020204020204" charset="-122"/>
                        <a:ea typeface="微软雅黑" panose="020B0503020204020204"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latin typeface="微软雅黑" panose="020B0503020204020204" charset="-122"/>
                          <a:ea typeface="微软雅黑" panose="020B0503020204020204" charset="-122"/>
                          <a:cs typeface="Calibri" panose="020F0502020204030204" charset="0"/>
                        </a:rPr>
                        <a:t> </a:t>
                      </a:r>
                      <a:endParaRPr lang="en-US" altLang="en-US" sz="1200" b="0">
                        <a:latin typeface="微软雅黑" panose="020B0503020204020204" charset="-122"/>
                        <a:ea typeface="微软雅黑" panose="020B0503020204020204"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latin typeface="微软雅黑" panose="020B0503020204020204" charset="-122"/>
                          <a:ea typeface="微软雅黑" panose="020B0503020204020204" charset="-122"/>
                          <a:cs typeface="Calibri" panose="020F0502020204030204" charset="0"/>
                        </a:rPr>
                        <a:t> </a:t>
                      </a:r>
                      <a:endParaRPr lang="en-US" altLang="en-US" sz="1200" b="0">
                        <a:latin typeface="微软雅黑" panose="020B0503020204020204" charset="-122"/>
                        <a:ea typeface="微软雅黑" panose="020B0503020204020204"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latin typeface="微软雅黑" panose="020B0503020204020204" charset="-122"/>
                          <a:ea typeface="微软雅黑" panose="020B0503020204020204" charset="-122"/>
                          <a:cs typeface="Calibri" panose="020F0502020204030204" charset="0"/>
                        </a:rPr>
                        <a:t> </a:t>
                      </a:r>
                      <a:endParaRPr lang="en-US" altLang="en-US" sz="1200" b="0">
                        <a:latin typeface="微软雅黑" panose="020B0503020204020204" charset="-122"/>
                        <a:ea typeface="微软雅黑" panose="020B0503020204020204"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latin typeface="微软雅黑" panose="020B0503020204020204" charset="-122"/>
                          <a:ea typeface="微软雅黑" panose="020B0503020204020204" charset="-122"/>
                          <a:cs typeface="Calibri" panose="020F0502020204030204" charset="0"/>
                        </a:rPr>
                        <a:t> </a:t>
                      </a:r>
                      <a:endParaRPr lang="en-US" altLang="en-US" sz="1200" b="0">
                        <a:latin typeface="微软雅黑" panose="020B0503020204020204" charset="-122"/>
                        <a:ea typeface="微软雅黑" panose="020B0503020204020204"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latin typeface="微软雅黑" panose="020B0503020204020204" charset="-122"/>
                          <a:ea typeface="微软雅黑" panose="020B0503020204020204" charset="-122"/>
                          <a:cs typeface="Calibri" panose="020F0502020204030204" charset="0"/>
                        </a:rPr>
                        <a:t> </a:t>
                      </a:r>
                      <a:endParaRPr lang="en-US" altLang="en-US" sz="1200" b="0">
                        <a:latin typeface="微软雅黑" panose="020B0503020204020204" charset="-122"/>
                        <a:ea typeface="微软雅黑" panose="020B0503020204020204"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444444"/>
                          </a:solidFill>
                          <a:latin typeface="微软雅黑" panose="020B0503020204020204" charset="-122"/>
                          <a:ea typeface="微软雅黑" panose="020B0503020204020204" charset="-122"/>
                          <a:cs typeface="Times New Roman" panose="02020603050405020304" charset="0"/>
                        </a:rPr>
                        <a:t> </a:t>
                      </a: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1200" b="1">
                        <a:solidFill>
                          <a:srgbClr val="444444"/>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spTree>
    <p:custDataLst>
      <p:tags r:id="rId10"/>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5"/>
          <p:cNvPicPr/>
          <p:nvPr userDrawn="1">
            <p:custDataLst>
              <p:tags r:id="rId1"/>
            </p:custDataLst>
          </p:nvPr>
        </p:nvPicPr>
        <p:blipFill>
          <a:blip r:embed="rId2" r:link="rId3" cstate="email"/>
          <a:stretch>
            <a:fillRect/>
          </a:stretch>
        </p:blipFill>
        <p:spPr>
          <a:xfrm>
            <a:off x="0" y="0"/>
            <a:ext cx="540068" cy="503077"/>
          </a:xfrm>
          <a:prstGeom prst="rect">
            <a:avLst/>
          </a:prstGeom>
        </p:spPr>
      </p:pic>
      <p:pic>
        <p:nvPicPr>
          <p:cNvPr id="7" name="图片 7"/>
          <p:cNvPicPr/>
          <p:nvPr userDrawn="1">
            <p:custDataLst>
              <p:tags r:id="rId4"/>
            </p:custDataLst>
          </p:nvPr>
        </p:nvPicPr>
        <p:blipFill>
          <a:blip r:embed="rId5" r:link="rId6" cstate="email"/>
          <a:stretch>
            <a:fillRect/>
          </a:stretch>
        </p:blipFill>
        <p:spPr>
          <a:xfrm>
            <a:off x="8603932" y="0"/>
            <a:ext cx="540068" cy="434568"/>
          </a:xfrm>
          <a:prstGeom prst="rect">
            <a:avLst/>
          </a:prstGeom>
        </p:spPr>
      </p:pic>
      <p:sp>
        <p:nvSpPr>
          <p:cNvPr id="2" name="标题 1"/>
          <p:cNvSpPr>
            <a:spLocks noGrp="1"/>
          </p:cNvSpPr>
          <p:nvPr>
            <p:ph type="title" idx="4294967295"/>
            <p:custDataLst>
              <p:tags r:id="rId7"/>
            </p:custDataLst>
          </p:nvPr>
        </p:nvSpPr>
        <p:spPr>
          <a:xfrm>
            <a:off x="276860" y="352425"/>
            <a:ext cx="3735070" cy="575945"/>
          </a:xfrm>
          <a:noFill/>
          <a:ln>
            <a:noFill/>
          </a:ln>
        </p:spPr>
        <p:txBody>
          <a:bodyPr vert="horz" wrap="square" lIns="101600" tIns="38100" rIns="76200" bIns="38100" numCol="1" anchor="b" anchorCtr="0" compatLnSpc="1">
            <a:normAutofit/>
          </a:bodyPr>
          <a:lstStyle>
            <a:lvl1pPr algn="l" rtl="0" eaLnBrk="1" fontAlgn="base" hangingPunct="1">
              <a:spcBef>
                <a:spcPct val="0"/>
              </a:spcBef>
              <a:spcAft>
                <a:spcPct val="0"/>
              </a:spcAft>
              <a:defRPr sz="2100" b="1" kern="1200" spc="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defRPr>
            </a:lvl1pPr>
            <a:lvl2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2pPr>
            <a:lvl3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3pPr>
            <a:lvl4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4pPr>
            <a:lvl5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5pPr>
            <a:lvl6pPr marL="4572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9pPr>
          </a:lstStyle>
          <a:p>
            <a:pPr lvl="0" algn="l" defTabSz="914400">
              <a:buClrTx/>
              <a:buSzTx/>
              <a:buFontTx/>
            </a:pPr>
            <a:r>
              <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rPr>
              <a:t>四、消毒</a:t>
            </a:r>
            <a:endPar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endParaRPr>
          </a:p>
        </p:txBody>
      </p:sp>
      <p:sp>
        <p:nvSpPr>
          <p:cNvPr id="3" name="文本占位符 2"/>
          <p:cNvSpPr>
            <a:spLocks noGrp="1"/>
          </p:cNvSpPr>
          <p:nvPr>
            <p:ph type="body" idx="4294967295"/>
            <p:custDataLst>
              <p:tags r:id="rId8"/>
            </p:custDataLst>
          </p:nvPr>
        </p:nvSpPr>
        <p:spPr>
          <a:xfrm>
            <a:off x="461645" y="1059180"/>
            <a:ext cx="8298815" cy="5383530"/>
          </a:xfrm>
          <a:noFill/>
          <a:ln>
            <a:noFill/>
          </a:ln>
        </p:spPr>
        <p:txBody>
          <a:bodyPr vert="horz" wrap="square" lIns="101600" tIns="0" rIns="82550" bIns="0" numCol="1" anchor="t" anchorCtr="0" compatLnSpc="1">
            <a:normAutofit/>
          </a:bodyPr>
          <a:lstStyle>
            <a:lvl1pPr marL="0" indent="0" algn="l" rtl="0" eaLnBrk="1" fontAlgn="base" hangingPunct="1">
              <a:lnSpc>
                <a:spcPct val="130000"/>
              </a:lnSpc>
              <a:spcBef>
                <a:spcPct val="0"/>
              </a:spcBef>
              <a:spcAft>
                <a:spcPts val="1000"/>
              </a:spcAft>
              <a:buFont typeface="Arial" panose="020B0604020202020204" pitchFamily="34" charset="0"/>
              <a:buNone/>
              <a:defRPr sz="1050" kern="1200" spc="15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defRPr>
            </a:lvl1pPr>
            <a:lvl2pPr marL="3429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5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2pPr>
            <a:lvl3pPr marL="6858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35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3pPr>
            <a:lvl4pPr marL="10287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4pPr>
            <a:lvl5pPr marL="13716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lgn="l" defTabSz="914400">
              <a:buClrTx/>
              <a:buSzTx/>
            </a:pPr>
            <a:r>
              <a:rPr lang="en-US" altLang="zh-CN" sz="2000">
                <a:solidFill>
                  <a:schemeClr val="dk1">
                    <a:lumMod val="50000"/>
                    <a:lumOff val="50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（一</a:t>
            </a: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a:t>
            </a:r>
            <a:r>
              <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消毒设备配备。</a:t>
            </a:r>
            <a:endPar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建议配备双灯管的移动式消毒车，便于在教室或宿舍移动，消毒时要根据教室或宿舍面积配备，要求每15个教室或宿舍配备1台双灯管消毒车。消毒药品可建议购买二溴海因消毒片或84消毒液，喷雾器建议每所学校不少于4个，安排专人管理，专室保存，建立出入库记录，没有使用记录视为没开展工作。</a:t>
            </a:r>
            <a:endPar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p:txBody>
      </p:sp>
      <p:pic>
        <p:nvPicPr>
          <p:cNvPr id="4" name="图片 3" descr="消毒车"/>
          <p:cNvPicPr>
            <a:picLocks noChangeAspect="1"/>
          </p:cNvPicPr>
          <p:nvPr/>
        </p:nvPicPr>
        <p:blipFill>
          <a:blip r:embed="rId9"/>
          <a:stretch>
            <a:fillRect/>
          </a:stretch>
        </p:blipFill>
        <p:spPr>
          <a:xfrm>
            <a:off x="1691640" y="3573145"/>
            <a:ext cx="5594985" cy="3244850"/>
          </a:xfrm>
          <a:prstGeom prst="rect">
            <a:avLst/>
          </a:prstGeom>
        </p:spPr>
      </p:pic>
    </p:spTree>
    <p:custDataLst>
      <p:tags r:id="rId10"/>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0" y="0"/>
            <a:ext cx="540068" cy="503077"/>
          </a:xfrm>
          <a:prstGeom prst="rect">
            <a:avLst/>
          </a:prstGeom>
        </p:spPr>
      </p:pic>
      <p:pic>
        <p:nvPicPr>
          <p:cNvPr id="5" name="图片 7"/>
          <p:cNvPicPr/>
          <p:nvPr userDrawn="1">
            <p:custDataLst>
              <p:tags r:id="rId4"/>
            </p:custDataLst>
          </p:nvPr>
        </p:nvPicPr>
        <p:blipFill>
          <a:blip r:embed="rId5" r:link="rId6" cstate="email"/>
          <a:stretch>
            <a:fillRect/>
          </a:stretch>
        </p:blipFill>
        <p:spPr>
          <a:xfrm>
            <a:off x="8603932" y="0"/>
            <a:ext cx="540068" cy="434568"/>
          </a:xfrm>
          <a:prstGeom prst="rect">
            <a:avLst/>
          </a:prstGeom>
        </p:spPr>
      </p:pic>
      <p:sp>
        <p:nvSpPr>
          <p:cNvPr id="3" name="文本占位符 2"/>
          <p:cNvSpPr>
            <a:spLocks noGrp="1"/>
          </p:cNvSpPr>
          <p:nvPr>
            <p:ph type="body" idx="4294967295"/>
            <p:custDataLst>
              <p:tags r:id="rId7"/>
            </p:custDataLst>
          </p:nvPr>
        </p:nvSpPr>
        <p:spPr>
          <a:xfrm>
            <a:off x="440690" y="1145540"/>
            <a:ext cx="8385810" cy="5285740"/>
          </a:xfrm>
          <a:noFill/>
          <a:ln>
            <a:noFill/>
          </a:ln>
        </p:spPr>
        <p:txBody>
          <a:bodyPr vert="horz" wrap="square" lIns="101600" tIns="0" rIns="82550" bIns="0" numCol="1" anchor="t" anchorCtr="0" compatLnSpc="1">
            <a:normAutofit lnSpcReduction="10000"/>
          </a:bodyPr>
          <a:lstStyle>
            <a:lvl1pPr marL="0" indent="0" algn="l" rtl="0" eaLnBrk="1" fontAlgn="base" hangingPunct="1">
              <a:lnSpc>
                <a:spcPct val="130000"/>
              </a:lnSpc>
              <a:spcBef>
                <a:spcPct val="0"/>
              </a:spcBef>
              <a:spcAft>
                <a:spcPts val="1000"/>
              </a:spcAft>
              <a:buFont typeface="Arial" panose="020B0604020202020204" pitchFamily="34" charset="0"/>
              <a:buNone/>
              <a:defRPr sz="1050" kern="1200" spc="15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defRPr>
            </a:lvl1pPr>
            <a:lvl2pPr marL="3429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5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2pPr>
            <a:lvl3pPr marL="6858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35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3pPr>
            <a:lvl4pPr marL="10287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4pPr>
            <a:lvl5pPr marL="13716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lgn="l" defTabSz="914400">
              <a:buClrTx/>
              <a:buSzTx/>
            </a:pPr>
            <a:r>
              <a:rPr lang="zh-CN" altLang="en-US"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（二）教室或宿舍消毒</a:t>
            </a:r>
            <a:endParaRPr lang="zh-CN" altLang="en-US"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zh-CN" altLang="en-US"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一般情况下，采用打开门窗通风换气即可。在有对流风的情况下，托幼机构和中小学校教室、活动室、就餐场所、卧室（宿舍）每天上午和下午至少开窗通风1次（雾霾天气和使用循环风空气净化消毒器除外），每次30min以上。通风条件不良的建筑，需采用机械通风换气；寒冷季节和夏季使用空调，不能开窗通风时，可采用循环风空气消毒器进行消毒。 </a:t>
            </a:r>
            <a:endParaRPr lang="zh-CN" altLang="en-US"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zh-CN" altLang="en-US" sz="1800">
                <a:solidFill>
                  <a:schemeClr val="accent1"/>
                </a:solidFill>
                <a:effectLst>
                  <a:outerShdw blurRad="38100" dist="25400" dir="5400000" algn="ctr" rotWithShape="0">
                    <a:srgbClr val="6E747A">
                      <a:alpha val="43000"/>
                    </a:srgbClr>
                  </a:outerShdw>
                </a:effectLst>
                <a:sym typeface="+mn-ea"/>
              </a:rPr>
              <a:t>◆ </a:t>
            </a:r>
            <a:r>
              <a:rPr lang="zh-CN" altLang="en-US"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营养室、保健室和隔离（观察）室应使用紫外线灯或移动式紫外线消毒车进行室内空气消毒，教室、卧室、专用活动室不推荐使用。在特殊情况下,例如可疑受到病原微生物污染而又不便开窗通风的房间,室内无人时，也可用紫外线消毒灯，用紫外线消毒必须专人负责，其开关安装在儿童不可触及处，消毒后应开窗通风，驱散残留臭氧后人方可进入室内。紫外线杀菌灯的数量为每立方米体积不少于1.5W，每平方米按1.5W计算，紫外线消毒灯一个40W，双管是80W，每立方米需要1.5W，可以消毒53立方米，假如教室为3.5米高，大约可以消毒15平方米，照射时间30min~60min。</a:t>
            </a:r>
            <a:endParaRPr lang="zh-CN" altLang="en-US"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6" name="标题 5"/>
          <p:cNvSpPr>
            <a:spLocks noGrp="1"/>
          </p:cNvSpPr>
          <p:nvPr>
            <p:ph type="title" idx="4294967295"/>
            <p:custDataLst>
              <p:tags r:id="rId8"/>
            </p:custDataLst>
          </p:nvPr>
        </p:nvSpPr>
        <p:spPr>
          <a:xfrm>
            <a:off x="276860" y="352425"/>
            <a:ext cx="3735070" cy="575945"/>
          </a:xfrm>
          <a:noFill/>
          <a:ln>
            <a:noFill/>
          </a:ln>
        </p:spPr>
        <p:txBody>
          <a:bodyPr vert="horz" wrap="square" lIns="101600" tIns="38100" rIns="76200" bIns="38100" numCol="1" anchor="b" anchorCtr="0" compatLnSpc="1">
            <a:normAutofit/>
          </a:bodyPr>
          <a:lstStyle>
            <a:lvl1pPr algn="l" rtl="0" eaLnBrk="1" fontAlgn="base" hangingPunct="1">
              <a:spcBef>
                <a:spcPct val="0"/>
              </a:spcBef>
              <a:spcAft>
                <a:spcPct val="0"/>
              </a:spcAft>
              <a:defRPr sz="2100" b="1" kern="1200" spc="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defRPr>
            </a:lvl1pPr>
            <a:lvl2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2pPr>
            <a:lvl3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3pPr>
            <a:lvl4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4pPr>
            <a:lvl5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5pPr>
            <a:lvl6pPr marL="4572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9pPr>
          </a:lstStyle>
          <a:p>
            <a:pPr lvl="0" algn="l" defTabSz="914400">
              <a:buClrTx/>
              <a:buSzTx/>
              <a:buFontTx/>
            </a:pPr>
            <a:r>
              <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rPr>
              <a:t>四、消毒</a:t>
            </a:r>
            <a:endPar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endParaRPr>
          </a:p>
        </p:txBody>
      </p:sp>
    </p:spTree>
    <p:custDataLst>
      <p:tags r:id="rId9"/>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8603932" y="0"/>
            <a:ext cx="540068" cy="434568"/>
          </a:xfrm>
          <a:prstGeom prst="rect">
            <a:avLst/>
          </a:prstGeom>
        </p:spPr>
      </p:pic>
      <p:sp>
        <p:nvSpPr>
          <p:cNvPr id="3" name="文本占位符 2"/>
          <p:cNvSpPr>
            <a:spLocks noGrp="1"/>
          </p:cNvSpPr>
          <p:nvPr>
            <p:ph type="body" idx="4294967295"/>
            <p:custDataLst>
              <p:tags r:id="rId7"/>
            </p:custDataLst>
          </p:nvPr>
        </p:nvSpPr>
        <p:spPr>
          <a:xfrm>
            <a:off x="342265" y="1198245"/>
            <a:ext cx="8473440" cy="5244465"/>
          </a:xfrm>
          <a:noFill/>
          <a:ln>
            <a:noFill/>
          </a:ln>
        </p:spPr>
        <p:txBody>
          <a:bodyPr vert="horz" wrap="square" lIns="101600" tIns="0" rIns="82550" bIns="0" numCol="1" anchor="t" anchorCtr="0" compatLnSpc="1">
            <a:normAutofit/>
            <a:scene3d>
              <a:camera prst="orthographicFront"/>
              <a:lightRig rig="threePt" dir="t"/>
            </a:scene3d>
          </a:bodyPr>
          <a:lstStyle>
            <a:lvl1pPr marL="0" indent="0" algn="l" rtl="0" eaLnBrk="1" fontAlgn="base" hangingPunct="1">
              <a:lnSpc>
                <a:spcPct val="130000"/>
              </a:lnSpc>
              <a:spcBef>
                <a:spcPct val="0"/>
              </a:spcBef>
              <a:spcAft>
                <a:spcPts val="1000"/>
              </a:spcAft>
              <a:buFont typeface="Arial" panose="020B0604020202020204" pitchFamily="34" charset="0"/>
              <a:buNone/>
              <a:defRPr sz="1050" kern="1200" spc="15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defRPr>
            </a:lvl1pPr>
            <a:lvl2pPr marL="3429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5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2pPr>
            <a:lvl3pPr marL="6858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35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3pPr>
            <a:lvl4pPr marL="10287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4pPr>
            <a:lvl5pPr marL="13716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lgn="l" defTabSz="914400">
              <a:buClrTx/>
              <a:buSzTx/>
            </a:pP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（三）地面、墙面、课桌、门把手等可采用84消毒液消毒，拖擦或喷洒,以喷湿为度,每平米用量100-500ml，作用15min-30min,然后用清水冲洗或擦拭,每日1次-2次。</a:t>
            </a:r>
            <a:endPar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（四）记录。</a:t>
            </a:r>
            <a:endPar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一是每日通风或消毒后应记录消毒地点、时间、方式（擦拭或喷洒）、时间及操作人员签字。</a:t>
            </a:r>
            <a:endPar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二是可以留存配制消毒药品照片、消毒过程照片、购买消毒设备或药品发票复印件，定期整理归档。</a:t>
            </a:r>
            <a:endPar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endPar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2" name="标题 1"/>
          <p:cNvSpPr>
            <a:spLocks noGrp="1"/>
          </p:cNvSpPr>
          <p:nvPr>
            <p:ph type="title" idx="4294967295"/>
            <p:custDataLst>
              <p:tags r:id="rId8"/>
            </p:custDataLst>
          </p:nvPr>
        </p:nvSpPr>
        <p:spPr>
          <a:xfrm>
            <a:off x="276860" y="352425"/>
            <a:ext cx="3735070" cy="575945"/>
          </a:xfrm>
          <a:noFill/>
          <a:ln>
            <a:noFill/>
          </a:ln>
        </p:spPr>
        <p:txBody>
          <a:bodyPr vert="horz" wrap="square" lIns="101600" tIns="38100" rIns="76200" bIns="38100" numCol="1" anchor="b" anchorCtr="0" compatLnSpc="1">
            <a:normAutofit/>
          </a:bodyPr>
          <a:lstStyle>
            <a:lvl1pPr algn="l" rtl="0" eaLnBrk="1" fontAlgn="base" hangingPunct="1">
              <a:spcBef>
                <a:spcPct val="0"/>
              </a:spcBef>
              <a:spcAft>
                <a:spcPct val="0"/>
              </a:spcAft>
              <a:defRPr sz="2100" b="1" kern="1200" spc="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defRPr>
            </a:lvl1pPr>
            <a:lvl2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2pPr>
            <a:lvl3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3pPr>
            <a:lvl4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4pPr>
            <a:lvl5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5pPr>
            <a:lvl6pPr marL="4572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9pPr>
          </a:lstStyle>
          <a:p>
            <a:pPr lvl="0" algn="l" defTabSz="914400">
              <a:buClrTx/>
              <a:buSzTx/>
              <a:buFontTx/>
            </a:pPr>
            <a:r>
              <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rPr>
              <a:t>四、消毒</a:t>
            </a:r>
            <a:endPar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endParaRPr>
          </a:p>
        </p:txBody>
      </p:sp>
    </p:spTree>
    <p:custDataLst>
      <p:tags r:id="rId9"/>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8603932" y="0"/>
            <a:ext cx="540068" cy="434568"/>
          </a:xfrm>
          <a:prstGeom prst="rect">
            <a:avLst/>
          </a:prstGeom>
        </p:spPr>
      </p:pic>
      <p:sp>
        <p:nvSpPr>
          <p:cNvPr id="3" name="文本占位符 2"/>
          <p:cNvSpPr>
            <a:spLocks noGrp="1"/>
          </p:cNvSpPr>
          <p:nvPr>
            <p:ph type="body" idx="4294967295"/>
            <p:custDataLst>
              <p:tags r:id="rId7"/>
            </p:custDataLst>
          </p:nvPr>
        </p:nvSpPr>
        <p:spPr>
          <a:xfrm>
            <a:off x="1147445" y="1210945"/>
            <a:ext cx="6483985" cy="4514850"/>
          </a:xfrm>
          <a:noFill/>
          <a:ln>
            <a:noFill/>
          </a:ln>
        </p:spPr>
        <p:txBody>
          <a:bodyPr vert="horz" wrap="square" lIns="101600" tIns="0" rIns="82550" bIns="0" numCol="1" anchor="t" anchorCtr="0" compatLnSpc="1">
            <a:normAutofit/>
            <a:scene3d>
              <a:camera prst="orthographicFront"/>
              <a:lightRig rig="threePt" dir="t"/>
            </a:scene3d>
          </a:bodyPr>
          <a:lstStyle>
            <a:lvl1pPr marL="0" indent="0" algn="l" rtl="0" eaLnBrk="1" fontAlgn="base" hangingPunct="1">
              <a:lnSpc>
                <a:spcPct val="130000"/>
              </a:lnSpc>
              <a:spcBef>
                <a:spcPct val="0"/>
              </a:spcBef>
              <a:spcAft>
                <a:spcPts val="1000"/>
              </a:spcAft>
              <a:buFont typeface="Arial" panose="020B0604020202020204" pitchFamily="34" charset="0"/>
              <a:buNone/>
              <a:defRPr sz="1050" kern="1200" spc="15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defRPr>
            </a:lvl1pPr>
            <a:lvl2pPr marL="3429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5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2pPr>
            <a:lvl3pPr marL="6858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35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3pPr>
            <a:lvl4pPr marL="10287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4pPr>
            <a:lvl5pPr marL="13716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lgn="l" defTabSz="914400">
              <a:buClrTx/>
              <a:buSzTx/>
            </a:pP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（五）消毒中的个人防护。</a:t>
            </a:r>
            <a:endPar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zh-CN" altLang="en-US"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a:t>
            </a: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消毒设备和消毒药品应专人保管，专室保存，消毒时应注意个人安全防护。使用消毒器械应注意用电安全,并避免消毒因子的伤害:化学消毒剂按要求运输和保存:配制浓度高的消毒液和稀释消毒液时应戴手套:配制和分装高浓度消毒液时还应戴口罩。</a:t>
            </a:r>
            <a:endParaRPr lang="zh-CN" altLang="en-US"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endParaRPr lang="zh-CN" altLang="en-US"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4" name="标题 3"/>
          <p:cNvSpPr>
            <a:spLocks noGrp="1"/>
          </p:cNvSpPr>
          <p:nvPr>
            <p:ph type="title" idx="4294967295"/>
            <p:custDataLst>
              <p:tags r:id="rId8"/>
            </p:custDataLst>
          </p:nvPr>
        </p:nvSpPr>
        <p:spPr>
          <a:xfrm>
            <a:off x="276860" y="352425"/>
            <a:ext cx="3735070" cy="575945"/>
          </a:xfrm>
          <a:noFill/>
          <a:ln>
            <a:noFill/>
          </a:ln>
        </p:spPr>
        <p:txBody>
          <a:bodyPr vert="horz" wrap="square" lIns="101600" tIns="38100" rIns="76200" bIns="38100" numCol="1" anchor="b" anchorCtr="0" compatLnSpc="1">
            <a:normAutofit/>
          </a:bodyPr>
          <a:lstStyle>
            <a:lvl1pPr algn="l" rtl="0" eaLnBrk="1" fontAlgn="base" hangingPunct="1">
              <a:spcBef>
                <a:spcPct val="0"/>
              </a:spcBef>
              <a:spcAft>
                <a:spcPct val="0"/>
              </a:spcAft>
              <a:defRPr sz="2100" b="1" kern="1200" spc="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defRPr>
            </a:lvl1pPr>
            <a:lvl2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2pPr>
            <a:lvl3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3pPr>
            <a:lvl4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4pPr>
            <a:lvl5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5pPr>
            <a:lvl6pPr marL="4572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9pPr>
          </a:lstStyle>
          <a:p>
            <a:pPr lvl="0" algn="l" defTabSz="914400">
              <a:buClrTx/>
              <a:buSzTx/>
              <a:buFontTx/>
            </a:pPr>
            <a:r>
              <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rPr>
              <a:t>四、消毒</a:t>
            </a:r>
            <a:endPar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endParaRPr>
          </a:p>
        </p:txBody>
      </p:sp>
    </p:spTree>
    <p:custDataLst>
      <p:tags r:id="rId9"/>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5"/>
          <p:cNvPicPr/>
          <p:nvPr userDrawn="1">
            <p:custDataLst>
              <p:tags r:id="rId1"/>
            </p:custDataLst>
          </p:nvPr>
        </p:nvPicPr>
        <p:blipFill>
          <a:blip r:embed="rId2" r:link="rId3" cstate="email"/>
          <a:stretch>
            <a:fillRect/>
          </a:stretch>
        </p:blipFill>
        <p:spPr>
          <a:xfrm>
            <a:off x="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8603932" y="0"/>
            <a:ext cx="540068" cy="434568"/>
          </a:xfrm>
          <a:prstGeom prst="rect">
            <a:avLst/>
          </a:prstGeom>
        </p:spPr>
      </p:pic>
      <p:sp>
        <p:nvSpPr>
          <p:cNvPr id="3" name="文本占位符 2"/>
          <p:cNvSpPr>
            <a:spLocks noGrp="1"/>
          </p:cNvSpPr>
          <p:nvPr>
            <p:ph type="body" idx="4294967295"/>
            <p:custDataLst>
              <p:tags r:id="rId7"/>
            </p:custDataLst>
          </p:nvPr>
        </p:nvSpPr>
        <p:spPr>
          <a:xfrm>
            <a:off x="429895" y="1004570"/>
            <a:ext cx="8176895" cy="5470525"/>
          </a:xfrm>
          <a:noFill/>
          <a:ln>
            <a:noFill/>
          </a:ln>
        </p:spPr>
        <p:txBody>
          <a:bodyPr vert="horz" wrap="square" lIns="101600" tIns="0" rIns="82550" bIns="0" numCol="1" anchor="t" anchorCtr="0" compatLnSpc="1">
            <a:normAutofit lnSpcReduction="10000"/>
          </a:bodyPr>
          <a:lstStyle>
            <a:lvl1pPr marL="0" indent="0" algn="l" rtl="0" eaLnBrk="1" fontAlgn="base" hangingPunct="1">
              <a:lnSpc>
                <a:spcPct val="130000"/>
              </a:lnSpc>
              <a:spcBef>
                <a:spcPct val="0"/>
              </a:spcBef>
              <a:spcAft>
                <a:spcPts val="1000"/>
              </a:spcAft>
              <a:buFont typeface="Arial" panose="020B0604020202020204" pitchFamily="34" charset="0"/>
              <a:buNone/>
              <a:defRPr sz="1050" kern="1200" spc="15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defRPr>
            </a:lvl1pPr>
            <a:lvl2pPr marL="3429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5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2pPr>
            <a:lvl3pPr marL="6858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35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3pPr>
            <a:lvl4pPr marL="10287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4pPr>
            <a:lvl5pPr marL="13716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lgn="l" defTabSz="914400">
              <a:buClrTx/>
              <a:buSzTx/>
            </a:pP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（六）消毒液配制方法</a:t>
            </a:r>
            <a:endPar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zh-CN" altLang="en-US" sz="2000">
                <a:solidFill>
                  <a:schemeClr val="accent1"/>
                </a:solidFill>
                <a:effectLst>
                  <a:outerShdw blurRad="38100" dist="25400" dir="5400000" algn="ctr" rotWithShape="0">
                    <a:srgbClr val="6E747A">
                      <a:alpha val="43000"/>
                    </a:srgbClr>
                  </a:outerShdw>
                </a:effectLst>
                <a:sym typeface="+mn-ea"/>
              </a:rPr>
              <a:t>◆</a:t>
            </a: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有效率含量为4.0%一5.0%(W/V)原液配置成含有效氯为500mg/L，配置方法:1份84消毒液原液添加79份水，为1:80，配置1000mg/L含氯消毒液1份84消毒液原液添加39份水，为1:40</a:t>
            </a:r>
            <a:endPar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zh-CN" altLang="en-US" sz="2000">
                <a:solidFill>
                  <a:schemeClr val="accent1"/>
                </a:solidFill>
                <a:effectLst>
                  <a:outerShdw blurRad="38100" dist="25400" dir="5400000" algn="ctr" rotWithShape="0">
                    <a:srgbClr val="6E747A">
                      <a:alpha val="43000"/>
                    </a:srgbClr>
                  </a:outerShdw>
                </a:effectLst>
                <a:sym typeface="+mn-ea"/>
              </a:rPr>
              <a:t>◆</a:t>
            </a: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用浓消毒液稀释成所需浓度的消毒液：</a:t>
            </a:r>
            <a:endPar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所需浓消毒液量(ml)=拟配消毒液浓度(mg/L)×拟配消毒液量(ml)÷原消毒液浓度(mg/L)</a:t>
            </a:r>
            <a:endPar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举例：原消毒液浓度为5%，配制浓度为500mg/L的消毒液1L，需要原消毒液多少ml?</a:t>
            </a:r>
            <a:endPar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原消毒液=500mg/L×1000mL÷50000mg/L=10mL</a:t>
            </a:r>
            <a:endPar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一般的84片有效氯含量为500mg，，一片84片加</a:t>
            </a:r>
            <a:r>
              <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10</a:t>
            </a: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00mL的水配比浓度为</a:t>
            </a:r>
            <a:r>
              <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500mg/L</a:t>
            </a:r>
            <a:endPar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7" name="标题 6"/>
          <p:cNvSpPr>
            <a:spLocks noGrp="1"/>
          </p:cNvSpPr>
          <p:nvPr>
            <p:ph type="title" idx="4294967295"/>
            <p:custDataLst>
              <p:tags r:id="rId8"/>
            </p:custDataLst>
          </p:nvPr>
        </p:nvSpPr>
        <p:spPr>
          <a:xfrm>
            <a:off x="276860" y="352425"/>
            <a:ext cx="3735070" cy="575945"/>
          </a:xfrm>
          <a:noFill/>
          <a:ln>
            <a:noFill/>
          </a:ln>
        </p:spPr>
        <p:txBody>
          <a:bodyPr vert="horz" wrap="square" lIns="101600" tIns="38100" rIns="76200" bIns="38100" numCol="1" anchor="b" anchorCtr="0" compatLnSpc="1">
            <a:normAutofit/>
          </a:bodyPr>
          <a:lstStyle>
            <a:lvl1pPr algn="l" rtl="0" eaLnBrk="1" fontAlgn="base" hangingPunct="1">
              <a:spcBef>
                <a:spcPct val="0"/>
              </a:spcBef>
              <a:spcAft>
                <a:spcPct val="0"/>
              </a:spcAft>
              <a:defRPr sz="2100" b="1" kern="1200" spc="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defRPr>
            </a:lvl1pPr>
            <a:lvl2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2pPr>
            <a:lvl3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3pPr>
            <a:lvl4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4pPr>
            <a:lvl5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5pPr>
            <a:lvl6pPr marL="4572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9pPr>
          </a:lstStyle>
          <a:p>
            <a:pPr lvl="0" algn="l" defTabSz="914400">
              <a:buClrTx/>
              <a:buSzTx/>
              <a:buFontTx/>
            </a:pPr>
            <a:r>
              <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rPr>
              <a:t>四、消毒</a:t>
            </a:r>
            <a:endPar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endParaRPr>
          </a:p>
        </p:txBody>
      </p:sp>
    </p:spTree>
    <p:custDataLst>
      <p:tags r:id="rId9"/>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5"/>
          <p:cNvPicPr/>
          <p:nvPr userDrawn="1">
            <p:custDataLst>
              <p:tags r:id="rId1"/>
            </p:custDataLst>
          </p:nvPr>
        </p:nvPicPr>
        <p:blipFill>
          <a:blip r:embed="rId2" r:link="rId3" cstate="email"/>
          <a:stretch>
            <a:fillRect/>
          </a:stretch>
        </p:blipFill>
        <p:spPr>
          <a:xfrm>
            <a:off x="0" y="0"/>
            <a:ext cx="540068" cy="503077"/>
          </a:xfrm>
          <a:prstGeom prst="rect">
            <a:avLst/>
          </a:prstGeom>
        </p:spPr>
      </p:pic>
      <p:pic>
        <p:nvPicPr>
          <p:cNvPr id="7" name="图片 7"/>
          <p:cNvPicPr/>
          <p:nvPr userDrawn="1">
            <p:custDataLst>
              <p:tags r:id="rId4"/>
            </p:custDataLst>
          </p:nvPr>
        </p:nvPicPr>
        <p:blipFill>
          <a:blip r:embed="rId5" r:link="rId6" cstate="email"/>
          <a:stretch>
            <a:fillRect/>
          </a:stretch>
        </p:blipFill>
        <p:spPr>
          <a:xfrm>
            <a:off x="8603932" y="0"/>
            <a:ext cx="540068" cy="434568"/>
          </a:xfrm>
          <a:prstGeom prst="rect">
            <a:avLst/>
          </a:prstGeom>
        </p:spPr>
      </p:pic>
      <p:sp>
        <p:nvSpPr>
          <p:cNvPr id="2" name="标题 1"/>
          <p:cNvSpPr>
            <a:spLocks noGrp="1"/>
          </p:cNvSpPr>
          <p:nvPr>
            <p:ph type="title" idx="4294967295"/>
            <p:custDataLst>
              <p:tags r:id="rId7"/>
            </p:custDataLst>
          </p:nvPr>
        </p:nvSpPr>
        <p:spPr>
          <a:xfrm>
            <a:off x="244475" y="374015"/>
            <a:ext cx="4683760" cy="565150"/>
          </a:xfrm>
          <a:noFill/>
          <a:ln>
            <a:noFill/>
          </a:ln>
        </p:spPr>
        <p:txBody>
          <a:bodyPr vert="horz" wrap="square" lIns="101600" tIns="38100" rIns="76200" bIns="38100" numCol="1" anchor="b" anchorCtr="0" compatLnSpc="1">
            <a:noAutofit/>
          </a:bodyPr>
          <a:lstStyle>
            <a:lvl1pPr algn="l" rtl="0" eaLnBrk="1" fontAlgn="base" hangingPunct="1">
              <a:spcBef>
                <a:spcPct val="0"/>
              </a:spcBef>
              <a:spcAft>
                <a:spcPct val="0"/>
              </a:spcAft>
              <a:defRPr sz="2100" b="1" kern="1200" spc="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defRPr>
            </a:lvl1pPr>
            <a:lvl2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2pPr>
            <a:lvl3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3pPr>
            <a:lvl4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4pPr>
            <a:lvl5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5pPr>
            <a:lvl6pPr marL="4572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9pPr>
          </a:lstStyle>
          <a:p>
            <a:pPr lvl="0" algn="l" defTabSz="914400">
              <a:buClrTx/>
              <a:buSzTx/>
              <a:buFontTx/>
            </a:pPr>
            <a:r>
              <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rPr>
              <a:t>五、加强学生个人卫生</a:t>
            </a:r>
            <a:endPar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endParaRPr>
          </a:p>
        </p:txBody>
      </p:sp>
      <p:sp>
        <p:nvSpPr>
          <p:cNvPr id="3" name="文本占位符 2"/>
          <p:cNvSpPr>
            <a:spLocks noGrp="1"/>
          </p:cNvSpPr>
          <p:nvPr>
            <p:ph type="body" idx="4294967295"/>
            <p:custDataLst>
              <p:tags r:id="rId8"/>
            </p:custDataLst>
          </p:nvPr>
        </p:nvSpPr>
        <p:spPr>
          <a:xfrm>
            <a:off x="440690" y="1025525"/>
            <a:ext cx="8363585" cy="5461000"/>
          </a:xfrm>
          <a:noFill/>
          <a:ln>
            <a:noFill/>
          </a:ln>
        </p:spPr>
        <p:txBody>
          <a:bodyPr vert="horz" wrap="square" lIns="101600" tIns="0" rIns="82550" bIns="0" numCol="1" anchor="t" anchorCtr="0" compatLnSpc="1">
            <a:normAutofit/>
          </a:bodyPr>
          <a:lstStyle>
            <a:lvl1pPr marL="0" indent="0" algn="l" rtl="0" eaLnBrk="1" fontAlgn="base" hangingPunct="1">
              <a:lnSpc>
                <a:spcPct val="130000"/>
              </a:lnSpc>
              <a:spcBef>
                <a:spcPct val="0"/>
              </a:spcBef>
              <a:spcAft>
                <a:spcPts val="1000"/>
              </a:spcAft>
              <a:buFont typeface="Arial" panose="020B0604020202020204" pitchFamily="34" charset="0"/>
              <a:buNone/>
              <a:defRPr sz="1050" kern="1200" spc="15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defRPr>
            </a:lvl1pPr>
            <a:lvl2pPr marL="3429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5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2pPr>
            <a:lvl3pPr marL="6858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35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3pPr>
            <a:lvl4pPr marL="10287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4pPr>
            <a:lvl5pPr marL="13716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lgn="l" defTabSz="914400">
              <a:buClrTx/>
              <a:buSzTx/>
            </a:pPr>
            <a:r>
              <a:rPr lang="en-US" altLang="zh-CN" sz="2000">
                <a:solidFill>
                  <a:schemeClr val="dk1">
                    <a:lumMod val="50000"/>
                    <a:lumOff val="50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饭前便后勤洗手，可采用六步洗手法。个人毛巾应一人一巾一用一消毒，或使用一次性纸巾，被褥应一人一套，至少每月清洗1~2次，每2周日光暴晒一次，一次3h-6h，曝晒时物品应摊开并翻动使各个部位都接受阳光的照射。</a:t>
            </a:r>
            <a:endPar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p:txBody>
      </p:sp>
      <p:pic>
        <p:nvPicPr>
          <p:cNvPr id="4" name="图片 4" descr="洗手法"/>
          <p:cNvPicPr>
            <a:picLocks noChangeAspect="1"/>
          </p:cNvPicPr>
          <p:nvPr/>
        </p:nvPicPr>
        <p:blipFill>
          <a:blip r:embed="rId9"/>
          <a:stretch>
            <a:fillRect/>
          </a:stretch>
        </p:blipFill>
        <p:spPr>
          <a:xfrm>
            <a:off x="1938020" y="2736850"/>
            <a:ext cx="5619750" cy="3749040"/>
          </a:xfrm>
          <a:prstGeom prst="rect">
            <a:avLst/>
          </a:prstGeom>
        </p:spPr>
      </p:pic>
    </p:spTree>
    <p:custDataLst>
      <p:tags r:id="rId10"/>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7"/>
          <p:cNvPicPr/>
          <p:nvPr userDrawn="1">
            <p:custDataLst>
              <p:tags r:id="rId1"/>
            </p:custDataLst>
          </p:nvPr>
        </p:nvPicPr>
        <p:blipFill>
          <a:blip r:embed="rId2" r:link="rId3" cstate="email"/>
          <a:stretch>
            <a:fillRect/>
          </a:stretch>
        </p:blipFill>
        <p:spPr>
          <a:xfrm>
            <a:off x="8603932" y="0"/>
            <a:ext cx="540068" cy="434568"/>
          </a:xfrm>
          <a:prstGeom prst="rect">
            <a:avLst/>
          </a:prstGeom>
        </p:spPr>
      </p:pic>
      <p:sp>
        <p:nvSpPr>
          <p:cNvPr id="2" name="标题 1"/>
          <p:cNvSpPr>
            <a:spLocks noGrp="1"/>
          </p:cNvSpPr>
          <p:nvPr>
            <p:ph type="title" idx="4294967295"/>
            <p:custDataLst>
              <p:tags r:id="rId4"/>
            </p:custDataLst>
          </p:nvPr>
        </p:nvSpPr>
        <p:spPr>
          <a:xfrm>
            <a:off x="276860" y="342265"/>
            <a:ext cx="5805170" cy="640715"/>
          </a:xfrm>
          <a:noFill/>
          <a:ln>
            <a:noFill/>
          </a:ln>
        </p:spPr>
        <p:txBody>
          <a:bodyPr vert="horz" wrap="square" lIns="101600" tIns="38100" rIns="76200" bIns="38100" numCol="1" anchor="b" anchorCtr="0" compatLnSpc="1">
            <a:normAutofit/>
          </a:bodyPr>
          <a:lstStyle>
            <a:lvl1pPr algn="l" rtl="0" eaLnBrk="1" fontAlgn="base" hangingPunct="1">
              <a:spcBef>
                <a:spcPct val="0"/>
              </a:spcBef>
              <a:spcAft>
                <a:spcPct val="0"/>
              </a:spcAft>
              <a:defRPr sz="2100" b="1" kern="1200" spc="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defRPr>
            </a:lvl1pPr>
            <a:lvl2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2pPr>
            <a:lvl3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3pPr>
            <a:lvl4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4pPr>
            <a:lvl5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5pPr>
            <a:lvl6pPr marL="4572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9pPr>
          </a:lstStyle>
          <a:p>
            <a:pPr lvl="0" algn="l" defTabSz="914400">
              <a:buClrTx/>
              <a:buSzTx/>
              <a:buFontTx/>
            </a:pPr>
            <a:r>
              <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rPr>
              <a:t>六、规范传染病疫情报告工作</a:t>
            </a:r>
            <a:endPar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endParaRPr>
          </a:p>
        </p:txBody>
      </p:sp>
      <p:sp>
        <p:nvSpPr>
          <p:cNvPr id="3" name="文本占位符 2"/>
          <p:cNvSpPr>
            <a:spLocks noGrp="1"/>
          </p:cNvSpPr>
          <p:nvPr>
            <p:ph type="body" idx="4294967295"/>
            <p:custDataLst>
              <p:tags r:id="rId5"/>
            </p:custDataLst>
          </p:nvPr>
        </p:nvSpPr>
        <p:spPr>
          <a:xfrm>
            <a:off x="353060" y="1145540"/>
            <a:ext cx="8516620" cy="5275580"/>
          </a:xfrm>
          <a:noFill/>
          <a:ln>
            <a:noFill/>
          </a:ln>
        </p:spPr>
        <p:txBody>
          <a:bodyPr vert="horz" wrap="square" lIns="101600" tIns="0" rIns="82550" bIns="0" numCol="1" anchor="t" anchorCtr="0" compatLnSpc="1">
            <a:normAutofit/>
          </a:bodyPr>
          <a:lstStyle>
            <a:lvl1pPr marL="0" indent="0" algn="l" rtl="0" eaLnBrk="1" fontAlgn="base" hangingPunct="1">
              <a:lnSpc>
                <a:spcPct val="130000"/>
              </a:lnSpc>
              <a:spcBef>
                <a:spcPct val="0"/>
              </a:spcBef>
              <a:spcAft>
                <a:spcPts val="1000"/>
              </a:spcAft>
              <a:buFont typeface="Arial" panose="020B0604020202020204" pitchFamily="34" charset="0"/>
              <a:buNone/>
              <a:defRPr sz="1050" kern="1200" spc="15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defRPr>
            </a:lvl1pPr>
            <a:lvl2pPr marL="3429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5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2pPr>
            <a:lvl3pPr marL="6858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35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3pPr>
            <a:lvl4pPr marL="10287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4pPr>
            <a:lvl5pPr marL="13716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lgn="l" defTabSz="914400">
              <a:buClrTx/>
              <a:buSzTx/>
            </a:pPr>
            <a:r>
              <a:rPr lang="zh-CN" altLang="en-US"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（一）制定制度，明确责任。</a:t>
            </a:r>
            <a:endParaRPr lang="zh-CN" altLang="en-US"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zh-CN" altLang="en-US"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制定由学生到教师、到学校疫情报告人、到学校（托幼机构）领导的传染病疫情发现、信息登记与报告制度。明确校长为第一责任人，具体任务要明确到人。疫情报告人要求工作认真负责，责任心强；了解传染病防控相关知识，专（兼）职卫生保健人员优先考虑；必须为学校或者托幼机构的在编人员。做好学校传染病登记、上报、与卫健部门沟通协调。</a:t>
            </a:r>
            <a:endParaRPr lang="zh-CN" altLang="en-US"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p:txBody>
      </p:sp>
    </p:spTree>
    <p:custDataLst>
      <p:tags r:id="rId6"/>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8603932" y="0"/>
            <a:ext cx="540068" cy="434568"/>
          </a:xfrm>
          <a:prstGeom prst="rect">
            <a:avLst/>
          </a:prstGeom>
        </p:spPr>
      </p:pic>
      <p:sp>
        <p:nvSpPr>
          <p:cNvPr id="3" name="文本占位符 2"/>
          <p:cNvSpPr>
            <a:spLocks noGrp="1"/>
          </p:cNvSpPr>
          <p:nvPr>
            <p:ph type="body" idx="4294967295"/>
            <p:custDataLst>
              <p:tags r:id="rId7"/>
            </p:custDataLst>
          </p:nvPr>
        </p:nvSpPr>
        <p:spPr>
          <a:xfrm>
            <a:off x="440055" y="1004570"/>
            <a:ext cx="8364855" cy="5470525"/>
          </a:xfrm>
          <a:noFill/>
          <a:ln>
            <a:noFill/>
          </a:ln>
        </p:spPr>
        <p:txBody>
          <a:bodyPr vert="horz" wrap="square" lIns="101600" tIns="0" rIns="82550" bIns="0" numCol="1" anchor="t" anchorCtr="0" compatLnSpc="1">
            <a:normAutofit/>
          </a:bodyPr>
          <a:lstStyle>
            <a:lvl1pPr marL="0" indent="0" algn="l" rtl="0" eaLnBrk="1" fontAlgn="base" hangingPunct="1">
              <a:lnSpc>
                <a:spcPct val="130000"/>
              </a:lnSpc>
              <a:spcBef>
                <a:spcPct val="0"/>
              </a:spcBef>
              <a:spcAft>
                <a:spcPts val="1000"/>
              </a:spcAft>
              <a:buFont typeface="Arial" panose="020B0604020202020204" pitchFamily="34" charset="0"/>
              <a:buNone/>
              <a:defRPr sz="1050" kern="1200" spc="15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defRPr>
            </a:lvl1pPr>
            <a:lvl2pPr marL="3429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5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2pPr>
            <a:lvl3pPr marL="6858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35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3pPr>
            <a:lvl4pPr marL="10287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4pPr>
            <a:lvl5pPr marL="13716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lgn="l" defTabSz="914400">
              <a:buClrTx/>
              <a:buSzTx/>
            </a:pP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（二）报告内容及时限</a:t>
            </a:r>
            <a:endPar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1、在同一宿舍或者同一班级，１天内有３例或者连续３天内有多个学生（５例以上）患病，并有相似症状（如发热、皮疹、腹泻、呕吐、黄疸等）或者共同用餐、饮水史时，学校疫情报告人应当在２４小时内报出相关信息。 </a:t>
            </a:r>
            <a:endPar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2、当学校和托幼机构发现传染病或疑似传染病病人时，学校疫情报告人应当立即报出相关信息。 </a:t>
            </a:r>
            <a:endPar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3、个别学生出现不明原因的高热、呼吸急促或剧烈呕吐、腹泻等症状时，学校疫情报告人应当在２４小时内报出相关信息。 </a:t>
            </a:r>
            <a:endPar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4、学校发生群体性不明原因疾病或者其它突发公共卫生事件时，学校疫情报告人应当在２４小时内报出相关信息。 </a:t>
            </a:r>
            <a:endPar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5" name="标题 1"/>
          <p:cNvSpPr>
            <a:spLocks noGrp="1"/>
          </p:cNvSpPr>
          <p:nvPr>
            <p:custDataLst>
              <p:tags r:id="rId8"/>
            </p:custDataLst>
          </p:nvPr>
        </p:nvSpPr>
        <p:spPr>
          <a:xfrm>
            <a:off x="276860" y="342265"/>
            <a:ext cx="5193030" cy="640715"/>
          </a:xfrm>
          <a:prstGeom prst="rect">
            <a:avLst/>
          </a:prstGeom>
          <a:noFill/>
          <a:ln>
            <a:noFill/>
          </a:ln>
        </p:spPr>
        <p:txBody>
          <a:bodyPr vert="horz" wrap="square" lIns="101600" tIns="38100" rIns="76200" bIns="38100" numCol="1" anchor="b" anchorCtr="0" compatLnSpc="1">
            <a:noAutofit/>
          </a:bodyPr>
          <a:lstStyle>
            <a:lvl1pPr algn="l" rtl="0" eaLnBrk="1" fontAlgn="base" hangingPunct="1">
              <a:spcBef>
                <a:spcPct val="0"/>
              </a:spcBef>
              <a:spcAft>
                <a:spcPct val="0"/>
              </a:spcAft>
              <a:defRPr sz="2100" b="1" kern="1200" spc="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defRPr>
            </a:lvl1pPr>
            <a:lvl2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2pPr>
            <a:lvl3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3pPr>
            <a:lvl4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4pPr>
            <a:lvl5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5pPr>
            <a:lvl6pPr marL="4572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9pPr>
          </a:lstStyle>
          <a:p>
            <a:r>
              <a:rPr lang="zh-CN" altLang="en-US" sz="2800">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rPr>
              <a:t>六、规范传染病疫情报告工作</a:t>
            </a:r>
            <a:endParaRPr lang="zh-CN" altLang="en-US" sz="2800">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endParaRPr>
          </a:p>
        </p:txBody>
      </p:sp>
    </p:spTree>
    <p:custDataLst>
      <p:tags r:id="rId9"/>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8603932" y="0"/>
            <a:ext cx="540068" cy="434568"/>
          </a:xfrm>
          <a:prstGeom prst="rect">
            <a:avLst/>
          </a:prstGeom>
        </p:spPr>
      </p:pic>
      <p:sp>
        <p:nvSpPr>
          <p:cNvPr id="3" name="文本占位符 2"/>
          <p:cNvSpPr>
            <a:spLocks noGrp="1"/>
          </p:cNvSpPr>
          <p:nvPr>
            <p:ph type="body" idx="4294967295"/>
            <p:custDataLst>
              <p:tags r:id="rId7"/>
            </p:custDataLst>
          </p:nvPr>
        </p:nvSpPr>
        <p:spPr>
          <a:xfrm>
            <a:off x="538480" y="1134110"/>
            <a:ext cx="7679690" cy="5102860"/>
          </a:xfrm>
          <a:noFill/>
          <a:ln>
            <a:noFill/>
          </a:ln>
        </p:spPr>
        <p:txBody>
          <a:bodyPr vert="horz" wrap="square" lIns="101600" tIns="0" rIns="82550" bIns="0" numCol="1" anchor="t" anchorCtr="0" compatLnSpc="1">
            <a:normAutofit/>
          </a:bodyPr>
          <a:lstStyle>
            <a:lvl1pPr marL="0" indent="0" algn="l" rtl="0" eaLnBrk="1" fontAlgn="base" hangingPunct="1">
              <a:lnSpc>
                <a:spcPct val="130000"/>
              </a:lnSpc>
              <a:spcBef>
                <a:spcPct val="0"/>
              </a:spcBef>
              <a:spcAft>
                <a:spcPts val="1000"/>
              </a:spcAft>
              <a:buFont typeface="Arial" panose="020B0604020202020204" pitchFamily="34" charset="0"/>
              <a:buNone/>
              <a:defRPr sz="1050" kern="1200" spc="15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defRPr>
            </a:lvl1pPr>
            <a:lvl2pPr marL="3429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5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2pPr>
            <a:lvl3pPr marL="6858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35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3pPr>
            <a:lvl4pPr marL="10287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4pPr>
            <a:lvl5pPr marL="13716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lgn="l" defTabSz="914400">
              <a:buClrTx/>
              <a:buSzTx/>
            </a:pPr>
            <a:r>
              <a:rPr lang="zh-CN" altLang="en-US" sz="2400">
                <a:solidFill>
                  <a:schemeClr val="dk1">
                    <a:lumMod val="50000"/>
                    <a:lumOff val="50000"/>
                  </a:schemeClr>
                </a:solidFill>
                <a:latin typeface="微软雅黑" panose="020B0503020204020204" charset="-122"/>
                <a:ea typeface="微软雅黑" panose="020B0503020204020204" charset="-122"/>
                <a:cs typeface="微软雅黑" panose="020B0503020204020204" charset="-122"/>
                <a:sym typeface="+mn-ea"/>
              </a:rPr>
              <a:t>     </a:t>
            </a:r>
            <a:endParaRPr lang="zh-CN" altLang="en-US" sz="2400">
              <a:solidFill>
                <a:schemeClr val="dk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zh-CN" altLang="en-US"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（三）报告方式。</a:t>
            </a:r>
            <a:endParaRPr lang="zh-CN" altLang="en-US"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zh-CN" altLang="en-US"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当出现符合本工作规范规定的报告情况时，学校疫情报告人应当以最方便的通讯方式（电话、传真等）在24小时内向区疾控中心（农村学校向乡镇卫生院）报告，同时向区教育局报告。</a:t>
            </a:r>
            <a:endParaRPr lang="zh-CN" altLang="en-US"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5" name="标题 1"/>
          <p:cNvSpPr>
            <a:spLocks noGrp="1"/>
          </p:cNvSpPr>
          <p:nvPr>
            <p:custDataLst>
              <p:tags r:id="rId8"/>
            </p:custDataLst>
          </p:nvPr>
        </p:nvSpPr>
        <p:spPr>
          <a:xfrm>
            <a:off x="276860" y="342265"/>
            <a:ext cx="5228590" cy="640715"/>
          </a:xfrm>
          <a:prstGeom prst="rect">
            <a:avLst/>
          </a:prstGeom>
          <a:noFill/>
          <a:ln>
            <a:noFill/>
          </a:ln>
        </p:spPr>
        <p:txBody>
          <a:bodyPr vert="horz" wrap="square" lIns="101600" tIns="38100" rIns="76200" bIns="38100" numCol="1" anchor="b" anchorCtr="0" compatLnSpc="1">
            <a:normAutofit/>
            <a:scene3d>
              <a:camera prst="orthographicFront"/>
              <a:lightRig rig="threePt" dir="t"/>
            </a:scene3d>
          </a:bodyPr>
          <a:lstStyle>
            <a:lvl1pPr algn="l" rtl="0" eaLnBrk="1" fontAlgn="base" hangingPunct="1">
              <a:spcBef>
                <a:spcPct val="0"/>
              </a:spcBef>
              <a:spcAft>
                <a:spcPct val="0"/>
              </a:spcAft>
              <a:defRPr sz="2100" b="1" kern="1200" spc="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defRPr>
            </a:lvl1pPr>
            <a:lvl2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2pPr>
            <a:lvl3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3pPr>
            <a:lvl4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4pPr>
            <a:lvl5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5pPr>
            <a:lvl6pPr marL="4572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9pPr>
          </a:lstStyle>
          <a:p>
            <a:r>
              <a:rPr lang="zh-CN" altLang="en-US" sz="2800">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rPr>
              <a:t>六、规范传染病疫情报告工作</a:t>
            </a:r>
            <a:endParaRPr lang="zh-CN" altLang="en-US" sz="2800">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endParaRPr>
          </a:p>
        </p:txBody>
      </p:sp>
    </p:spTree>
    <p:custDataLst>
      <p:tags r:id="rId9"/>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5"/>
          <p:cNvPicPr/>
          <p:nvPr userDrawn="1">
            <p:custDataLst>
              <p:tags r:id="rId1"/>
            </p:custDataLst>
          </p:nvPr>
        </p:nvPicPr>
        <p:blipFill>
          <a:blip r:embed="rId2" r:link="rId3" cstate="email"/>
          <a:stretch>
            <a:fillRect/>
          </a:stretch>
        </p:blipFill>
        <p:spPr>
          <a:xfrm>
            <a:off x="0" y="0"/>
            <a:ext cx="540068" cy="503077"/>
          </a:xfrm>
          <a:prstGeom prst="rect">
            <a:avLst/>
          </a:prstGeom>
        </p:spPr>
      </p:pic>
      <p:pic>
        <p:nvPicPr>
          <p:cNvPr id="10" name="图片 7"/>
          <p:cNvPicPr/>
          <p:nvPr userDrawn="1">
            <p:custDataLst>
              <p:tags r:id="rId4"/>
            </p:custDataLst>
          </p:nvPr>
        </p:nvPicPr>
        <p:blipFill>
          <a:blip r:embed="rId5" r:link="rId6" cstate="email"/>
          <a:stretch>
            <a:fillRect/>
          </a:stretch>
        </p:blipFill>
        <p:spPr>
          <a:xfrm>
            <a:off x="8603932" y="0"/>
            <a:ext cx="540068" cy="434568"/>
          </a:xfrm>
          <a:prstGeom prst="rect">
            <a:avLst/>
          </a:prstGeom>
        </p:spPr>
      </p:pic>
      <p:sp>
        <p:nvSpPr>
          <p:cNvPr id="284" name="矩形 3"/>
          <p:cNvSpPr/>
          <p:nvPr>
            <p:custDataLst>
              <p:tags r:id="rId7"/>
            </p:custDataLst>
          </p:nvPr>
        </p:nvSpPr>
        <p:spPr>
          <a:xfrm>
            <a:off x="0" y="0"/>
            <a:ext cx="9144073" cy="457204"/>
          </a:xfrm>
          <a:prstGeom prst="rect">
            <a:avLst/>
          </a:prstGeom>
          <a:solidFill>
            <a:schemeClr val="accent1"/>
          </a:solidFill>
          <a:ln w="12700">
            <a:miter lim="400000"/>
          </a:ln>
        </p:spPr>
        <p:txBody>
          <a:bodyPr lIns="0" tIns="0" rIns="0" bIns="0" anchor="ctr"/>
          <a:p>
            <a:pPr algn="ctr">
              <a:defRPr>
                <a:solidFill>
                  <a:srgbClr val="FFFFFF"/>
                </a:solidFill>
              </a:defRPr>
            </a:pPr>
            <a:endParaRPr sz="1350">
              <a:latin typeface="微软雅黑" panose="020B0503020204020204" charset="-122"/>
              <a:ea typeface="微软雅黑" panose="020B0503020204020204" charset="-122"/>
            </a:endParaRPr>
          </a:p>
        </p:txBody>
      </p:sp>
      <p:pic>
        <p:nvPicPr>
          <p:cNvPr id="5" name="图片 4"/>
          <p:cNvPicPr>
            <a:picLocks noChangeAspect="1"/>
          </p:cNvPicPr>
          <p:nvPr>
            <p:custDataLst>
              <p:tags r:id="rId8"/>
            </p:custDataLst>
          </p:nvPr>
        </p:nvPicPr>
        <p:blipFill>
          <a:blip r:embed="rId9"/>
          <a:stretch>
            <a:fillRect/>
          </a:stretch>
        </p:blipFill>
        <p:spPr>
          <a:xfrm>
            <a:off x="0" y="0"/>
            <a:ext cx="1398270" cy="1045845"/>
          </a:xfrm>
          <a:prstGeom prst="rect">
            <a:avLst/>
          </a:prstGeom>
        </p:spPr>
      </p:pic>
      <p:sp>
        <p:nvSpPr>
          <p:cNvPr id="9" name="矩形 8"/>
          <p:cNvSpPr/>
          <p:nvPr>
            <p:custDataLst>
              <p:tags r:id="rId10"/>
            </p:custDataLst>
          </p:nvPr>
        </p:nvSpPr>
        <p:spPr>
          <a:xfrm>
            <a:off x="649605" y="894080"/>
            <a:ext cx="7799070" cy="549529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a:solidFill>
                <a:schemeClr val="lt1"/>
              </a:solidFill>
              <a:latin typeface="微软雅黑" panose="020B0503020204020204" charset="-122"/>
              <a:ea typeface="微软雅黑" panose="020B0503020204020204" charset="-122"/>
              <a:cs typeface="+mn-ea"/>
              <a:sym typeface="+mn-lt"/>
            </a:endParaRPr>
          </a:p>
        </p:txBody>
      </p:sp>
      <p:cxnSp>
        <p:nvCxnSpPr>
          <p:cNvPr id="2" name="直接连接符 9"/>
          <p:cNvCxnSpPr/>
          <p:nvPr>
            <p:custDataLst>
              <p:tags r:id="rId11"/>
            </p:custDataLst>
          </p:nvPr>
        </p:nvCxnSpPr>
        <p:spPr>
          <a:xfrm>
            <a:off x="1881229" y="1485815"/>
            <a:ext cx="248316" cy="248316"/>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直接连接符 10"/>
          <p:cNvCxnSpPr/>
          <p:nvPr>
            <p:custDataLst>
              <p:tags r:id="rId12"/>
            </p:custDataLst>
          </p:nvPr>
        </p:nvCxnSpPr>
        <p:spPr>
          <a:xfrm>
            <a:off x="1790319" y="1542908"/>
            <a:ext cx="248316" cy="248316"/>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3"/>
            </p:custDataLst>
          </p:nvPr>
        </p:nvCxnSpPr>
        <p:spPr>
          <a:xfrm>
            <a:off x="7106008" y="5524403"/>
            <a:ext cx="248316" cy="248316"/>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4"/>
            </p:custDataLst>
          </p:nvPr>
        </p:nvCxnSpPr>
        <p:spPr>
          <a:xfrm>
            <a:off x="7015098" y="5581496"/>
            <a:ext cx="248316" cy="248316"/>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itle 6"/>
          <p:cNvSpPr txBox="1"/>
          <p:nvPr>
            <p:custDataLst>
              <p:tags r:id="rId15"/>
            </p:custDataLst>
          </p:nvPr>
        </p:nvSpPr>
        <p:spPr>
          <a:xfrm>
            <a:off x="1614170" y="2386965"/>
            <a:ext cx="6047740" cy="2541270"/>
          </a:xfrm>
          <a:prstGeom prst="rect">
            <a:avLst/>
          </a:prstGeom>
          <a:noFill/>
          <a:ln w="3175">
            <a:noFill/>
            <a:prstDash val="dash"/>
          </a:ln>
        </p:spPr>
        <p:txBody>
          <a:bodyPr wrap="square" lIns="47625" tIns="19050" rIns="47625" bIns="1905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800" spc="100">
                <a:ln w="22225">
                  <a:solidFill>
                    <a:schemeClr val="accent2"/>
                  </a:solidFill>
                  <a:prstDash val="solid"/>
                </a:ln>
                <a:solidFill>
                  <a:schemeClr val="accent2">
                    <a:lumMod val="40000"/>
                    <a:lumOff val="60000"/>
                  </a:schemeClr>
                </a:solidFill>
                <a:effectLst/>
                <a:uFillTx/>
                <a:latin typeface="微软雅黑" panose="020B0503020204020204" charset="-122"/>
                <a:ea typeface="微软雅黑" panose="020B0503020204020204" charset="-122"/>
                <a:cs typeface="微软雅黑" panose="020B0503020204020204" charset="-122"/>
              </a:rPr>
              <a:t>易感人群</a:t>
            </a:r>
            <a:endParaRPr lang="zh-CN" altLang="en-US" sz="2800" spc="100">
              <a:ln w="22225">
                <a:solidFill>
                  <a:schemeClr val="accent2"/>
                </a:solidFill>
                <a:prstDash val="solid"/>
              </a:ln>
              <a:solidFill>
                <a:schemeClr val="accent2">
                  <a:lumMod val="40000"/>
                  <a:lumOff val="60000"/>
                </a:schemeClr>
              </a:solidFill>
              <a:effectLst/>
              <a:uFillTx/>
              <a:latin typeface="微软雅黑" panose="020B0503020204020204" charset="-122"/>
              <a:ea typeface="微软雅黑" panose="020B0503020204020204" charset="-122"/>
              <a:cs typeface="微软雅黑" panose="020B0503020204020204" charset="-122"/>
            </a:endParaRPr>
          </a:p>
          <a:p>
            <a:pPr marL="285750" lvl="1" indent="0" algn="l" eaLnBrk="1" fontAlgn="auto" latinLnBrk="1" hangingPunct="1">
              <a:lnSpc>
                <a:spcPct val="120000"/>
              </a:lnSpc>
              <a:spcBef>
                <a:spcPts val="0"/>
              </a:spcBef>
              <a:spcAft>
                <a:spcPts val="800"/>
              </a:spcAft>
              <a:buSzPct val="100000"/>
              <a:buFontTx/>
              <a:buNone/>
            </a:pPr>
            <a:r>
              <a:rPr lang="zh-CN" altLang="en-US" sz="2400" spc="100">
                <a:solidFill>
                  <a:schemeClr val="accent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rPr>
              <a:t>凡未得过麻疹又未接种过麻疹疫苗者接触麻疹病人后，均易被感染而发病。麻疹以小儿多见，6个月-5岁婴幼儿发病率最高，6个月以下的婴儿因为具有母递免疫力，极少发病。麻疹病人恢复后可获得持久的免疫力，极少会第二次感染。</a:t>
            </a:r>
            <a:endParaRPr lang="zh-CN" altLang="en-US" sz="2400" spc="100">
              <a:solidFill>
                <a:schemeClr val="accent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custDataLst>
              <p:tags r:id="rId16"/>
            </p:custDataLst>
          </p:nvPr>
        </p:nvPicPr>
        <p:blipFill>
          <a:blip r:embed="rId9"/>
          <a:stretch>
            <a:fillRect/>
          </a:stretch>
        </p:blipFill>
        <p:spPr>
          <a:xfrm>
            <a:off x="0" y="0"/>
            <a:ext cx="1403350" cy="1049655"/>
          </a:xfrm>
          <a:prstGeom prst="rect">
            <a:avLst/>
          </a:prstGeom>
        </p:spPr>
      </p:pic>
      <p:pic>
        <p:nvPicPr>
          <p:cNvPr id="7" name="图片 6"/>
          <p:cNvPicPr>
            <a:picLocks noChangeAspect="1"/>
          </p:cNvPicPr>
          <p:nvPr>
            <p:custDataLst>
              <p:tags r:id="rId17"/>
            </p:custDataLst>
          </p:nvPr>
        </p:nvPicPr>
        <p:blipFill>
          <a:blip r:embed="rId9"/>
          <a:stretch>
            <a:fillRect/>
          </a:stretch>
        </p:blipFill>
        <p:spPr>
          <a:xfrm>
            <a:off x="7740650" y="5805170"/>
            <a:ext cx="1403350" cy="1049655"/>
          </a:xfrm>
          <a:prstGeom prst="rect">
            <a:avLst/>
          </a:prstGeom>
        </p:spPr>
      </p:pic>
    </p:spTree>
    <p:custDataLst>
      <p:tags r:id="rId18"/>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7"/>
          <p:cNvPicPr/>
          <p:nvPr userDrawn="1">
            <p:custDataLst>
              <p:tags r:id="rId1"/>
            </p:custDataLst>
          </p:nvPr>
        </p:nvPicPr>
        <p:blipFill>
          <a:blip r:embed="rId2" r:link="rId3" cstate="email"/>
          <a:stretch>
            <a:fillRect/>
          </a:stretch>
        </p:blipFill>
        <p:spPr>
          <a:xfrm>
            <a:off x="8603932" y="0"/>
            <a:ext cx="540068" cy="434568"/>
          </a:xfrm>
          <a:prstGeom prst="rect">
            <a:avLst/>
          </a:prstGeom>
        </p:spPr>
      </p:pic>
      <p:sp>
        <p:nvSpPr>
          <p:cNvPr id="2" name="标题 1"/>
          <p:cNvSpPr>
            <a:spLocks noGrp="1"/>
          </p:cNvSpPr>
          <p:nvPr>
            <p:ph type="title" idx="4294967295"/>
            <p:custDataLst>
              <p:tags r:id="rId4"/>
            </p:custDataLst>
          </p:nvPr>
        </p:nvSpPr>
        <p:spPr>
          <a:xfrm>
            <a:off x="331470" y="428625"/>
            <a:ext cx="5625465" cy="783590"/>
          </a:xfrm>
          <a:noFill/>
          <a:ln>
            <a:noFill/>
          </a:ln>
        </p:spPr>
        <p:txBody>
          <a:bodyPr vert="horz" wrap="square" lIns="101600" tIns="38100" rIns="76200" bIns="38100" numCol="1" anchor="b" anchorCtr="0" compatLnSpc="1">
            <a:normAutofit/>
          </a:bodyPr>
          <a:lstStyle>
            <a:lvl1pPr algn="l" rtl="0" eaLnBrk="1" fontAlgn="base" hangingPunct="1">
              <a:spcBef>
                <a:spcPct val="0"/>
              </a:spcBef>
              <a:spcAft>
                <a:spcPct val="0"/>
              </a:spcAft>
              <a:defRPr sz="2100" b="1" kern="1200" spc="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defRPr>
            </a:lvl1pPr>
            <a:lvl2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2pPr>
            <a:lvl3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3pPr>
            <a:lvl4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4pPr>
            <a:lvl5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5pPr>
            <a:lvl6pPr marL="4572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9pPr>
          </a:lstStyle>
          <a:p>
            <a:pPr lvl="0" algn="l" defTabSz="914400">
              <a:buClrTx/>
              <a:buSzTx/>
              <a:buFontTx/>
            </a:pPr>
            <a:r>
              <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rPr>
              <a:t>七、传染病防控知识宣传和培训</a:t>
            </a:r>
            <a:endPar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endParaRPr>
          </a:p>
        </p:txBody>
      </p:sp>
      <p:sp>
        <p:nvSpPr>
          <p:cNvPr id="3" name="文本占位符 2"/>
          <p:cNvSpPr>
            <a:spLocks noGrp="1"/>
          </p:cNvSpPr>
          <p:nvPr>
            <p:ph type="body" idx="4294967295"/>
            <p:custDataLst>
              <p:tags r:id="rId5"/>
            </p:custDataLst>
          </p:nvPr>
        </p:nvSpPr>
        <p:spPr>
          <a:xfrm>
            <a:off x="1037590" y="1894840"/>
            <a:ext cx="6245860" cy="2439670"/>
          </a:xfrm>
          <a:noFill/>
          <a:ln>
            <a:noFill/>
          </a:ln>
        </p:spPr>
        <p:txBody>
          <a:bodyPr vert="horz" wrap="square" lIns="101600" tIns="0" rIns="82550" bIns="0" numCol="1" anchor="t" anchorCtr="0" compatLnSpc="1">
            <a:normAutofit/>
          </a:bodyPr>
          <a:lstStyle>
            <a:lvl1pPr marL="0" indent="0" algn="l" rtl="0" eaLnBrk="1" fontAlgn="base" hangingPunct="1">
              <a:lnSpc>
                <a:spcPct val="130000"/>
              </a:lnSpc>
              <a:spcBef>
                <a:spcPct val="0"/>
              </a:spcBef>
              <a:spcAft>
                <a:spcPts val="1000"/>
              </a:spcAft>
              <a:buFont typeface="Arial" panose="020B0604020202020204" pitchFamily="34" charset="0"/>
              <a:buNone/>
              <a:defRPr sz="1050" kern="1200" spc="15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defRPr>
            </a:lvl1pPr>
            <a:lvl2pPr marL="3429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5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2pPr>
            <a:lvl3pPr marL="6858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35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3pPr>
            <a:lvl4pPr marL="10287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4pPr>
            <a:lvl5pPr marL="13716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lgn="l" defTabSz="914400">
              <a:buClrTx/>
              <a:buSzTx/>
            </a:pP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（一）培训或宣传列入计划，有据可查。</a:t>
            </a:r>
            <a:endPar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a:p>
            <a:pPr lvl="0" algn="l" defTabSz="914400">
              <a:buClrTx/>
              <a:buSzTx/>
            </a:pP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（二）培训或宣传有通知、签到、课件、影像资料和小结等资料。</a:t>
            </a:r>
            <a:endPar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Tree>
    <p:custDataLst>
      <p:tags r:id="rId6"/>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8603932" y="0"/>
            <a:ext cx="540068" cy="434568"/>
          </a:xfrm>
          <a:prstGeom prst="rect">
            <a:avLst/>
          </a:prstGeom>
        </p:spPr>
      </p:pic>
      <p:sp>
        <p:nvSpPr>
          <p:cNvPr id="2" name="标题 1"/>
          <p:cNvSpPr>
            <a:spLocks noGrp="1"/>
          </p:cNvSpPr>
          <p:nvPr>
            <p:ph type="title" idx="4294967295"/>
            <p:custDataLst>
              <p:tags r:id="rId7"/>
            </p:custDataLst>
          </p:nvPr>
        </p:nvSpPr>
        <p:spPr>
          <a:xfrm>
            <a:off x="288290" y="417830"/>
            <a:ext cx="4126230" cy="879475"/>
          </a:xfrm>
          <a:noFill/>
          <a:ln>
            <a:noFill/>
          </a:ln>
        </p:spPr>
        <p:txBody>
          <a:bodyPr vert="horz" wrap="square" lIns="101600" tIns="38100" rIns="76200" bIns="38100" numCol="1" anchor="b" anchorCtr="0" compatLnSpc="1">
            <a:normAutofit/>
          </a:bodyPr>
          <a:lstStyle>
            <a:lvl1pPr algn="l" rtl="0" eaLnBrk="1" fontAlgn="base" hangingPunct="1">
              <a:spcBef>
                <a:spcPct val="0"/>
              </a:spcBef>
              <a:spcAft>
                <a:spcPct val="0"/>
              </a:spcAft>
              <a:defRPr sz="2100" b="1" kern="1200" spc="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defRPr>
            </a:lvl1pPr>
            <a:lvl2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2pPr>
            <a:lvl3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3pPr>
            <a:lvl4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4pPr>
            <a:lvl5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5pPr>
            <a:lvl6pPr marL="4572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9pPr>
          </a:lstStyle>
          <a:p>
            <a:pPr lvl="0" algn="l" defTabSz="914400">
              <a:buClrTx/>
              <a:buSzTx/>
              <a:buFontTx/>
            </a:pPr>
            <a:r>
              <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rPr>
              <a:t>八、饮用水卫生。</a:t>
            </a:r>
            <a:endPar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endParaRPr>
          </a:p>
        </p:txBody>
      </p:sp>
      <p:sp>
        <p:nvSpPr>
          <p:cNvPr id="3" name="文本占位符 2"/>
          <p:cNvSpPr>
            <a:spLocks noGrp="1"/>
          </p:cNvSpPr>
          <p:nvPr>
            <p:ph type="body" idx="4294967295"/>
            <p:custDataLst>
              <p:tags r:id="rId8"/>
            </p:custDataLst>
          </p:nvPr>
        </p:nvSpPr>
        <p:spPr>
          <a:xfrm>
            <a:off x="657860" y="1569720"/>
            <a:ext cx="6875145" cy="3710305"/>
          </a:xfrm>
          <a:noFill/>
          <a:ln>
            <a:noFill/>
          </a:ln>
        </p:spPr>
        <p:txBody>
          <a:bodyPr vert="horz" wrap="square" lIns="101600" tIns="0" rIns="82550" bIns="0" numCol="1" anchor="t" anchorCtr="0" compatLnSpc="1">
            <a:noAutofit/>
          </a:bodyPr>
          <a:lstStyle>
            <a:lvl1pPr marL="0" indent="0" algn="l" rtl="0" eaLnBrk="1" fontAlgn="base" hangingPunct="1">
              <a:lnSpc>
                <a:spcPct val="130000"/>
              </a:lnSpc>
              <a:spcBef>
                <a:spcPct val="0"/>
              </a:spcBef>
              <a:spcAft>
                <a:spcPts val="1000"/>
              </a:spcAft>
              <a:buFont typeface="Arial" panose="020B0604020202020204" pitchFamily="34" charset="0"/>
              <a:buNone/>
              <a:defRPr sz="1050" kern="1200" spc="15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defRPr>
            </a:lvl1pPr>
            <a:lvl2pPr marL="3429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5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2pPr>
            <a:lvl3pPr marL="6858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35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3pPr>
            <a:lvl4pPr marL="10287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4pPr>
            <a:lvl5pPr marL="13716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lgn="l" defTabSz="914400">
              <a:buClrTx/>
              <a:buSzTx/>
            </a:pPr>
            <a:r>
              <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学校要尽量采用城市管网供水，自备水源的水井选址应远离牲畜圈、校园独立式厕所及贮粪池、垃圾存放站（池）及污水排放点等污染源，距离应在25米以上。自备井和二次供水要采取饮用水消毒措施，并做好记录，水质应符合《生活饮用水卫生标准》（GB5749-2006），并取得有资质检验机构水质检验合格报告。</a:t>
            </a:r>
            <a:endPar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p:txBody>
      </p:sp>
    </p:spTree>
    <p:custDataLst>
      <p:tags r:id="rId9"/>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8603932" y="0"/>
            <a:ext cx="540068" cy="434568"/>
          </a:xfrm>
          <a:prstGeom prst="rect">
            <a:avLst/>
          </a:prstGeom>
        </p:spPr>
      </p:pic>
      <p:sp>
        <p:nvSpPr>
          <p:cNvPr id="2" name="标题 1"/>
          <p:cNvSpPr>
            <a:spLocks noGrp="1"/>
          </p:cNvSpPr>
          <p:nvPr>
            <p:ph type="title" idx="4294967295"/>
            <p:custDataLst>
              <p:tags r:id="rId7"/>
            </p:custDataLst>
          </p:nvPr>
        </p:nvSpPr>
        <p:spPr>
          <a:xfrm>
            <a:off x="298450" y="428625"/>
            <a:ext cx="6186805" cy="685165"/>
          </a:xfrm>
          <a:noFill/>
          <a:ln>
            <a:noFill/>
          </a:ln>
        </p:spPr>
        <p:txBody>
          <a:bodyPr vert="horz" wrap="square" lIns="101600" tIns="38100" rIns="76200" bIns="38100" numCol="1" anchor="b" anchorCtr="0" compatLnSpc="1">
            <a:noAutofit/>
            <a:scene3d>
              <a:camera prst="orthographicFront"/>
              <a:lightRig rig="threePt" dir="t"/>
            </a:scene3d>
          </a:bodyPr>
          <a:lstStyle>
            <a:lvl1pPr algn="l" rtl="0" eaLnBrk="1" fontAlgn="base" hangingPunct="1">
              <a:spcBef>
                <a:spcPct val="0"/>
              </a:spcBef>
              <a:spcAft>
                <a:spcPct val="0"/>
              </a:spcAft>
              <a:defRPr sz="2100" b="1" kern="1200" spc="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defRPr>
            </a:lvl1pPr>
            <a:lvl2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2pPr>
            <a:lvl3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3pPr>
            <a:lvl4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4pPr>
            <a:lvl5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5pPr>
            <a:lvl6pPr marL="4572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9pPr>
          </a:lstStyle>
          <a:p>
            <a:pPr lvl="0" algn="l" defTabSz="914400">
              <a:buClrTx/>
              <a:buSzTx/>
              <a:buFontTx/>
            </a:pPr>
            <a:r>
              <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rPr>
              <a:t>九、规范开展教师和学生体检工作</a:t>
            </a:r>
            <a:endPar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endParaRPr>
          </a:p>
        </p:txBody>
      </p:sp>
      <p:sp>
        <p:nvSpPr>
          <p:cNvPr id="3" name="文本占位符 2"/>
          <p:cNvSpPr>
            <a:spLocks noGrp="1"/>
          </p:cNvSpPr>
          <p:nvPr>
            <p:ph type="body" idx="4294967295"/>
            <p:custDataLst>
              <p:tags r:id="rId8"/>
            </p:custDataLst>
          </p:nvPr>
        </p:nvSpPr>
        <p:spPr>
          <a:xfrm>
            <a:off x="484505" y="1525905"/>
            <a:ext cx="7918450" cy="4286250"/>
          </a:xfrm>
          <a:noFill/>
          <a:ln>
            <a:noFill/>
          </a:ln>
        </p:spPr>
        <p:txBody>
          <a:bodyPr vert="horz" wrap="square" lIns="101600" tIns="0" rIns="82550" bIns="0" numCol="1" anchor="t" anchorCtr="0" compatLnSpc="1">
            <a:normAutofit/>
          </a:bodyPr>
          <a:lstStyle>
            <a:lvl1pPr marL="0" indent="0" algn="l" rtl="0" eaLnBrk="1" fontAlgn="base" hangingPunct="1">
              <a:lnSpc>
                <a:spcPct val="130000"/>
              </a:lnSpc>
              <a:spcBef>
                <a:spcPct val="0"/>
              </a:spcBef>
              <a:spcAft>
                <a:spcPts val="1000"/>
              </a:spcAft>
              <a:buFont typeface="Arial" panose="020B0604020202020204" pitchFamily="34" charset="0"/>
              <a:buNone/>
              <a:defRPr sz="1050" kern="1200" spc="15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defRPr>
            </a:lvl1pPr>
            <a:lvl2pPr marL="3429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5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2pPr>
            <a:lvl3pPr marL="6858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35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3pPr>
            <a:lvl4pPr marL="10287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4pPr>
            <a:lvl5pPr marL="13716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lgn="l" defTabSz="914400">
              <a:buClrTx/>
              <a:buSzTx/>
            </a:pP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（一）体检频次。每年组织全部教职工和学生进行一次体检。</a:t>
            </a:r>
            <a:endPar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（二）体检要求。教职工体检项目应包括X光片，按照中小学健康检查表规范（GB16134—20</a:t>
            </a:r>
            <a:r>
              <a:rPr lang="en-US" altLang="zh-CN"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10</a:t>
            </a: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要求，小学、初中的入学新生应当进行肺结核可疑症状筛查和结核菌素皮肤试验（按照《结核病防治规范（2017版）高中和寄宿制初中的入学新生应当进行肺结核可疑症状筛查和结核菌素皮肤试验）；对肺结核可疑症状者和结核菌素皮肤试验强阳性者需要进行胸部X光片检查。</a:t>
            </a:r>
            <a:endPar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lvl="0" algn="l" defTabSz="914400">
              <a:buClrTx/>
              <a:buSzTx/>
            </a:pP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（三）整理归档。教职工和学生体检档案要专人管理，整理归档。</a:t>
            </a:r>
            <a:endPar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p:txBody>
      </p:sp>
    </p:spTree>
    <p:custDataLst>
      <p:tags r:id="rId9"/>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8603932" y="0"/>
            <a:ext cx="540068" cy="434568"/>
          </a:xfrm>
          <a:prstGeom prst="rect">
            <a:avLst/>
          </a:prstGeom>
        </p:spPr>
      </p:pic>
      <p:sp>
        <p:nvSpPr>
          <p:cNvPr id="2" name="标题 1"/>
          <p:cNvSpPr>
            <a:spLocks noGrp="1"/>
          </p:cNvSpPr>
          <p:nvPr>
            <p:ph type="title" idx="4294967295"/>
            <p:custDataLst>
              <p:tags r:id="rId7"/>
            </p:custDataLst>
          </p:nvPr>
        </p:nvSpPr>
        <p:spPr>
          <a:xfrm>
            <a:off x="212090" y="341630"/>
            <a:ext cx="4593590" cy="760730"/>
          </a:xfrm>
          <a:noFill/>
          <a:ln>
            <a:noFill/>
          </a:ln>
        </p:spPr>
        <p:txBody>
          <a:bodyPr vert="horz" wrap="square" lIns="101600" tIns="38100" rIns="76200" bIns="38100" numCol="1" anchor="b" anchorCtr="0" compatLnSpc="1">
            <a:normAutofit/>
          </a:bodyPr>
          <a:lstStyle>
            <a:lvl1pPr algn="l" rtl="0" eaLnBrk="1" fontAlgn="base" hangingPunct="1">
              <a:spcBef>
                <a:spcPct val="0"/>
              </a:spcBef>
              <a:spcAft>
                <a:spcPct val="0"/>
              </a:spcAft>
              <a:defRPr sz="2100" b="1" kern="1200" spc="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defRPr>
            </a:lvl1pPr>
            <a:lvl2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2pPr>
            <a:lvl3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3pPr>
            <a:lvl4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4pPr>
            <a:lvl5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5pPr>
            <a:lvl6pPr marL="4572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9pPr>
          </a:lstStyle>
          <a:p>
            <a:pPr lvl="0" algn="l" defTabSz="914400">
              <a:buClrTx/>
              <a:buSzTx/>
              <a:buFontTx/>
            </a:pPr>
            <a:r>
              <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rPr>
              <a:t>十、预防接种工作</a:t>
            </a:r>
            <a:endParaRPr lang="zh-CN" altLang="en-US" sz="2800">
              <a:ln w="22225">
                <a:solidFill>
                  <a:schemeClr val="accent2"/>
                </a:solidFill>
                <a:prstDash val="solid"/>
              </a:ln>
              <a:solidFill>
                <a:schemeClr val="accent2">
                  <a:lumMod val="40000"/>
                  <a:lumOff val="60000"/>
                </a:schemeClr>
              </a:solidFill>
              <a:effectLst/>
              <a:latin typeface="汉仪旗黑-85S" panose="00020600040101010101" pitchFamily="18" charset="-122"/>
              <a:ea typeface="汉仪旗黑-85S" panose="00020600040101010101" pitchFamily="18" charset="-122"/>
              <a:sym typeface="+mn-ea"/>
            </a:endParaRPr>
          </a:p>
        </p:txBody>
      </p:sp>
      <p:sp>
        <p:nvSpPr>
          <p:cNvPr id="3" name="文本占位符 2"/>
          <p:cNvSpPr>
            <a:spLocks noGrp="1"/>
          </p:cNvSpPr>
          <p:nvPr>
            <p:ph type="body" idx="4294967295"/>
            <p:custDataLst>
              <p:tags r:id="rId8"/>
            </p:custDataLst>
          </p:nvPr>
        </p:nvSpPr>
        <p:spPr>
          <a:xfrm>
            <a:off x="408305" y="1189355"/>
            <a:ext cx="8342630" cy="5275580"/>
          </a:xfrm>
          <a:noFill/>
          <a:ln>
            <a:noFill/>
          </a:ln>
        </p:spPr>
        <p:txBody>
          <a:bodyPr vert="horz" wrap="square" lIns="101600" tIns="0" rIns="82550" bIns="0" numCol="1" anchor="t" anchorCtr="0" compatLnSpc="1">
            <a:normAutofit/>
          </a:bodyPr>
          <a:lstStyle>
            <a:lvl1pPr marL="0" indent="0" algn="l" rtl="0" eaLnBrk="1" fontAlgn="base" hangingPunct="1">
              <a:lnSpc>
                <a:spcPct val="130000"/>
              </a:lnSpc>
              <a:spcBef>
                <a:spcPct val="0"/>
              </a:spcBef>
              <a:spcAft>
                <a:spcPts val="1000"/>
              </a:spcAft>
              <a:buFont typeface="Arial" panose="020B0604020202020204" pitchFamily="34" charset="0"/>
              <a:buNone/>
              <a:defRPr sz="1050" kern="1200" spc="15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defRPr>
            </a:lvl1pPr>
            <a:lvl2pPr marL="3429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5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2pPr>
            <a:lvl3pPr marL="6858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35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3pPr>
            <a:lvl4pPr marL="10287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4pPr>
            <a:lvl5pPr marL="1371600" indent="0" algn="l" defTabSz="0" rtl="0" eaLnBrk="1" fontAlgn="base" hangingPunct="1">
              <a:lnSpc>
                <a:spcPct val="130000"/>
              </a:lnSpc>
              <a:spcBef>
                <a:spcPct val="0"/>
              </a:spcBef>
              <a:spcAft>
                <a:spcPts val="1000"/>
              </a:spcAft>
              <a:buFont typeface="Arial" panose="020B0604020202020204" pitchFamily="34" charset="0"/>
              <a:buNone/>
              <a:tabLst>
                <a:tab pos="1207135" algn="l"/>
              </a:tabLst>
              <a:defRPr sz="1200" kern="1200" spc="150">
                <a:solidFill>
                  <a:schemeClr val="tx1">
                    <a:tint val="75000"/>
                  </a:schemeClr>
                </a:solidFill>
                <a:latin typeface="微软雅黑" panose="020B0503020204020204" charset="-122"/>
                <a:ea typeface="微软雅黑" panose="020B0503020204020204" charset="-122"/>
                <a:cs typeface="微软雅黑" panose="020B0503020204020204" charset="-122"/>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lgn="l" defTabSz="914400">
              <a:buClrTx/>
              <a:buSzTx/>
            </a:pPr>
            <a:r>
              <a:rPr lang="zh-CN" altLang="en-US"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（一）各小学和托幼机构应将入托、入学查验预防接种证纳入招生简章，必须完成查验方可办理入学手续，</a:t>
            </a:r>
            <a:endParaRPr lang="zh-CN" altLang="en-US"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a:p>
            <a:pPr lvl="0" algn="l" defTabSz="914400">
              <a:buClrTx/>
              <a:buSzTx/>
            </a:pPr>
            <a:r>
              <a:rPr lang="zh-CN" altLang="en-US"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（二）查验工作完成后各种表格登记齐全，应督促漏种儿童到原接种单位进行补种，保证漏种针次全部接种，构建免疫屏障，保证儿童身体健康。</a:t>
            </a:r>
            <a:endParaRPr lang="zh-CN" altLang="en-US"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a:p>
            <a:pPr lvl="0" algn="l" defTabSz="914400">
              <a:buClrTx/>
              <a:buSzTx/>
            </a:pPr>
            <a:r>
              <a:rPr lang="zh-CN" altLang="en-US"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（三）各医疗机构和学校应加强预防接种知识宣传，在传染病流行季节可自愿接种未纳入国家免疫规范的二类疫苗。</a:t>
            </a:r>
            <a:endParaRPr lang="zh-CN" altLang="en-US"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Tree>
    <p:custDataLst>
      <p:tags r:id="rId9"/>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p:nvPr>
            <p:ph type="ctrTitle" idx="14"/>
          </p:nvPr>
        </p:nvSpPr>
        <p:spPr>
          <a:xfrm>
            <a:off x="808990" y="2058035"/>
            <a:ext cx="7599045" cy="3467735"/>
          </a:xfrm>
        </p:spPr>
        <p:txBody>
          <a:bodyPr>
            <a:normAutofit fontScale="90000"/>
          </a:bodyPr>
          <a:p>
            <a:pPr>
              <a:lnSpc>
                <a:spcPct val="100000"/>
              </a:lnSpc>
            </a:pPr>
            <a:r>
              <a:rPr lang="zh-CN" altLang="en-US">
                <a:solidFill>
                  <a:schemeClr val="accent1"/>
                </a:solidFill>
                <a:effectLst>
                  <a:outerShdw blurRad="38100" dist="25400" dir="5400000" algn="ctr" rotWithShape="0">
                    <a:srgbClr val="6E747A">
                      <a:alpha val="43000"/>
                    </a:srgbClr>
                  </a:outerShdw>
                </a:effectLst>
              </a:rPr>
              <a:t>水痘是由水痘带状疱疹病毒感染引起的急性呼吸道传染病，其传染性很强，主要症状是发热，全身皮疹，以后变为疱疹，然后结痂、脱痂、愈合。疱疹数量多少不等，有剧烈瘙痒，常因搔抓使疱疹破溃，导致感染。</a:t>
            </a:r>
            <a:br>
              <a:rPr lang="zh-CN" altLang="en-US">
                <a:solidFill>
                  <a:schemeClr val="accent1"/>
                </a:solidFill>
                <a:effectLst>
                  <a:outerShdw blurRad="38100" dist="25400" dir="5400000" algn="ctr" rotWithShape="0">
                    <a:srgbClr val="6E747A">
                      <a:alpha val="43000"/>
                    </a:srgbClr>
                  </a:outerShdw>
                </a:effectLst>
              </a:rPr>
            </a:br>
            <a:br>
              <a:rPr lang="zh-CN" altLang="en-US">
                <a:solidFill>
                  <a:schemeClr val="accent1"/>
                </a:solidFill>
                <a:effectLst>
                  <a:outerShdw blurRad="38100" dist="25400" dir="5400000" algn="ctr" rotWithShape="0">
                    <a:srgbClr val="6E747A">
                      <a:alpha val="43000"/>
                    </a:srgbClr>
                  </a:outerShdw>
                </a:effectLst>
              </a:rPr>
            </a:br>
            <a:endParaRPr lang="zh-CN" altLang="en-US">
              <a:solidFill>
                <a:schemeClr val="accent1"/>
              </a:solidFill>
              <a:effectLst>
                <a:outerShdw blurRad="38100" dist="25400" dir="5400000" algn="ctr" rotWithShape="0">
                  <a:srgbClr val="6E747A">
                    <a:alpha val="43000"/>
                  </a:srgbClr>
                </a:outerShdw>
              </a:effectLst>
            </a:endParaRPr>
          </a:p>
        </p:txBody>
      </p:sp>
      <p:sp>
        <p:nvSpPr>
          <p:cNvPr id="3" name="Text Placeholder 3"/>
          <p:cNvSpPr>
            <a:spLocks noGrp="1"/>
          </p:cNvSpPr>
          <p:nvPr>
            <p:ph type="body" sz="quarter" idx="4294967295"/>
            <p:custDataLst>
              <p:tags r:id="rId1"/>
            </p:custDataLst>
          </p:nvPr>
        </p:nvSpPr>
        <p:spPr>
          <a:xfrm>
            <a:off x="3491865" y="1268730"/>
            <a:ext cx="1804035" cy="979805"/>
          </a:xfrm>
          <a:noFill/>
        </p:spPr>
        <p:txBody>
          <a:bodyPr wrap="square" lIns="67627" tIns="35242" rIns="67627" bIns="35242" rtlCol="0" anchor="b" anchorCtr="0">
            <a:normAutofit fontScale="80000"/>
            <a:scene3d>
              <a:camera prst="orthographicFront"/>
              <a:lightRig rig="threePt" dir="t"/>
            </a:scene3d>
          </a:bodyPr>
          <a:p>
            <a:pPr marL="0" indent="0" algn="ctr">
              <a:lnSpc>
                <a:spcPct val="100000"/>
              </a:lnSpc>
              <a:spcAft>
                <a:spcPts val="0"/>
              </a:spcAft>
              <a:buNone/>
            </a:pPr>
            <a:r>
              <a:rPr lang="zh-CN" altLang="en-US" sz="6600">
                <a:ln w="22225">
                  <a:solidFill>
                    <a:schemeClr val="accent2"/>
                  </a:solidFill>
                  <a:prstDash val="solid"/>
                </a:ln>
                <a:solidFill>
                  <a:schemeClr val="accent2">
                    <a:lumMod val="40000"/>
                    <a:lumOff val="60000"/>
                  </a:schemeClr>
                </a:solidFill>
                <a:effectLst/>
                <a:sym typeface="+mn-ea"/>
              </a:rPr>
              <a:t>水痘</a:t>
            </a:r>
            <a:endParaRPr lang="zh-CN" altLang="en-US" sz="6600" dirty="0">
              <a:ln w="22225">
                <a:solidFill>
                  <a:schemeClr val="accent2"/>
                </a:solidFill>
                <a:prstDash val="solid"/>
              </a:ln>
              <a:solidFill>
                <a:schemeClr val="accent2">
                  <a:lumMod val="40000"/>
                  <a:lumOff val="60000"/>
                </a:schemeClr>
              </a:solidFill>
              <a:effectLst/>
              <a:sym typeface="+mn-ea"/>
            </a:endParaRPr>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custDataLst>
              <p:tags r:id="rId1"/>
            </p:custDataLst>
          </p:nvPr>
        </p:nvSpPr>
        <p:spPr>
          <a:xfrm>
            <a:off x="0" y="85725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sym typeface="Arial" panose="020B0604020202020204" pitchFamily="34" charset="0"/>
            </a:endParaRPr>
          </a:p>
        </p:txBody>
      </p:sp>
      <p:pic>
        <p:nvPicPr>
          <p:cNvPr id="7" name="图片 6"/>
          <p:cNvPicPr/>
          <p:nvPr>
            <p:custDataLst>
              <p:tags r:id="rId2"/>
            </p:custDataLst>
          </p:nvPr>
        </p:nvPicPr>
        <p:blipFill>
          <a:blip r:embed="rId3" r:link="rId4" cstate="email"/>
          <a:stretch>
            <a:fillRect/>
          </a:stretch>
        </p:blipFill>
        <p:spPr>
          <a:xfrm>
            <a:off x="8603933" y="5623442"/>
            <a:ext cx="540068" cy="377308"/>
          </a:xfrm>
          <a:prstGeom prst="rect">
            <a:avLst/>
          </a:prstGeom>
        </p:spPr>
      </p:pic>
      <p:pic>
        <p:nvPicPr>
          <p:cNvPr id="8" name="图片 8"/>
          <p:cNvPicPr/>
          <p:nvPr>
            <p:custDataLst>
              <p:tags r:id="rId5"/>
            </p:custDataLst>
          </p:nvPr>
        </p:nvPicPr>
        <p:blipFill>
          <a:blip r:embed="rId6" r:link="rId7" cstate="email"/>
          <a:stretch>
            <a:fillRect/>
          </a:stretch>
        </p:blipFill>
        <p:spPr>
          <a:xfrm>
            <a:off x="0" y="5674824"/>
            <a:ext cx="540068" cy="325926"/>
          </a:xfrm>
          <a:prstGeom prst="rect">
            <a:avLst/>
          </a:prstGeom>
        </p:spPr>
      </p:pic>
      <p:sp>
        <p:nvSpPr>
          <p:cNvPr id="3" name="矩形 3"/>
          <p:cNvSpPr/>
          <p:nvPr>
            <p:custDataLst>
              <p:tags r:id="rId8"/>
            </p:custDataLst>
          </p:nvPr>
        </p:nvSpPr>
        <p:spPr>
          <a:xfrm>
            <a:off x="456299" y="1885950"/>
            <a:ext cx="8230987" cy="3429000"/>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2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14"/>
          <p:cNvSpPr txBox="1"/>
          <p:nvPr>
            <p:custDataLst>
              <p:tags r:id="rId9"/>
            </p:custDataLst>
          </p:nvPr>
        </p:nvSpPr>
        <p:spPr>
          <a:xfrm>
            <a:off x="799199" y="2115450"/>
            <a:ext cx="7545187" cy="2970000"/>
          </a:xfrm>
          <a:prstGeom prst="rect">
            <a:avLst/>
          </a:prstGeom>
          <a:noFill/>
        </p:spPr>
        <p:txBody>
          <a:bodyPr wrap="square" rtlCol="0" anchor="ctr" anchorCtr="0">
            <a:normAutofit/>
          </a:bodyPr>
          <a:lstStyle/>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z="2000" spc="10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sym typeface="Arial" panose="020B0604020202020204" pitchFamily="34" charset="0"/>
              </a:rPr>
              <a:t>流行病学:病人是唯一传染源。发病前1-2日至疱疹完全结痂时均有传染性。</a:t>
            </a:r>
            <a:endParaRPr lang="zh-CN" altLang="en-US" sz="2000" spc="10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sym typeface="Arial" panose="020B0604020202020204" pitchFamily="34" charset="0"/>
            </a:endParaRPr>
          </a:p>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z="2000" spc="10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sym typeface="Arial" panose="020B0604020202020204" pitchFamily="34" charset="0"/>
              </a:rPr>
              <a:t>传播途径:空气飞沫，直接接触。</a:t>
            </a:r>
            <a:endParaRPr lang="zh-CN" altLang="en-US" sz="2000" spc="10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sym typeface="Arial" panose="020B0604020202020204" pitchFamily="34" charset="0"/>
            </a:endParaRPr>
          </a:p>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z="2000" spc="10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sym typeface="Arial" panose="020B0604020202020204" pitchFamily="34" charset="0"/>
              </a:rPr>
              <a:t>易感人群:易感儿童接触后90%发病。病愈后可获持久免疫。</a:t>
            </a:r>
            <a:endParaRPr lang="zh-CN" altLang="en-US" sz="2000" spc="10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sym typeface="Arial" panose="020B0604020202020204" pitchFamily="34" charset="0"/>
            </a:endParaRPr>
          </a:p>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z="2000" spc="10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sym typeface="Arial" panose="020B0604020202020204" pitchFamily="34" charset="0"/>
              </a:rPr>
              <a:t>流行特征:水痘一年四季均可发病，以冬春较多。每年4月至6月和11月至次年1月为高发季节。</a:t>
            </a:r>
            <a:endParaRPr lang="zh-CN" altLang="en-US" sz="2000" spc="10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2" name="Text Placeholder 3"/>
          <p:cNvSpPr>
            <a:spLocks noGrp="1"/>
          </p:cNvSpPr>
          <p:nvPr>
            <p:custDataLst>
              <p:tags r:id="rId10"/>
            </p:custDataLst>
          </p:nvPr>
        </p:nvSpPr>
        <p:spPr>
          <a:xfrm>
            <a:off x="3420110" y="692785"/>
            <a:ext cx="1804035" cy="979805"/>
          </a:xfrm>
          <a:prstGeom prst="rect">
            <a:avLst/>
          </a:prstGeom>
          <a:noFill/>
        </p:spPr>
        <p:txBody>
          <a:bodyPr vert="horz" wrap="square" lIns="67627" tIns="35242" rIns="67627" bIns="35242" rtlCol="0" anchor="b" anchorCtr="0">
            <a:normAutofit fontScale="80000"/>
            <a:scene3d>
              <a:camera prst="orthographicFront"/>
              <a:lightRig rig="threePt" dir="t"/>
            </a:scene3d>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0"/>
              </a:spcAft>
              <a:buNone/>
            </a:pPr>
            <a:r>
              <a:rPr lang="zh-CN" altLang="en-US" sz="6600">
                <a:ln w="22225">
                  <a:solidFill>
                    <a:schemeClr val="accent2"/>
                  </a:solidFill>
                  <a:prstDash val="solid"/>
                </a:ln>
                <a:solidFill>
                  <a:schemeClr val="accent2">
                    <a:lumMod val="40000"/>
                    <a:lumOff val="60000"/>
                  </a:schemeClr>
                </a:solidFill>
                <a:effectLst/>
                <a:sym typeface="+mn-ea"/>
              </a:rPr>
              <a:t>水痘</a:t>
            </a:r>
            <a:endParaRPr lang="zh-CN" altLang="en-US" sz="6600" dirty="0">
              <a:ln w="22225">
                <a:solidFill>
                  <a:schemeClr val="accent2"/>
                </a:solidFill>
                <a:prstDash val="solid"/>
              </a:ln>
              <a:solidFill>
                <a:schemeClr val="accent2">
                  <a:lumMod val="40000"/>
                  <a:lumOff val="60000"/>
                </a:schemeClr>
              </a:solidFill>
              <a:effectLst/>
              <a:sym typeface="+mn-ea"/>
            </a:endParaRPr>
          </a:p>
        </p:txBody>
      </p:sp>
      <p:pic>
        <p:nvPicPr>
          <p:cNvPr id="5" name="图片 4"/>
          <p:cNvPicPr>
            <a:picLocks noChangeAspect="1"/>
          </p:cNvPicPr>
          <p:nvPr>
            <p:custDataLst>
              <p:tags r:id="rId11"/>
            </p:custDataLst>
          </p:nvPr>
        </p:nvPicPr>
        <p:blipFill>
          <a:blip r:embed="rId12"/>
          <a:stretch>
            <a:fillRect/>
          </a:stretch>
        </p:blipFill>
        <p:spPr>
          <a:xfrm>
            <a:off x="0" y="0"/>
            <a:ext cx="1403350" cy="1049655"/>
          </a:xfrm>
          <a:prstGeom prst="rect">
            <a:avLst/>
          </a:prstGeom>
        </p:spPr>
      </p:pic>
      <p:pic>
        <p:nvPicPr>
          <p:cNvPr id="9" name="图片 8"/>
          <p:cNvPicPr>
            <a:picLocks noChangeAspect="1"/>
          </p:cNvPicPr>
          <p:nvPr>
            <p:custDataLst>
              <p:tags r:id="rId13"/>
            </p:custDataLst>
          </p:nvPr>
        </p:nvPicPr>
        <p:blipFill>
          <a:blip r:embed="rId12"/>
          <a:stretch>
            <a:fillRect/>
          </a:stretch>
        </p:blipFill>
        <p:spPr>
          <a:xfrm>
            <a:off x="7740650" y="5805170"/>
            <a:ext cx="1403350" cy="1049655"/>
          </a:xfrm>
          <a:prstGeom prst="rect">
            <a:avLst/>
          </a:prstGeom>
        </p:spPr>
      </p:pic>
    </p:spTree>
    <p:custDataLst>
      <p:tags r:id="rId1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custDataLst>
              <p:tags r:id="rId1"/>
            </p:custDataLst>
          </p:nvPr>
        </p:nvSpPr>
        <p:spPr>
          <a:xfrm>
            <a:off x="1909445" y="1268730"/>
            <a:ext cx="5068570" cy="979805"/>
          </a:xfrm>
          <a:noFill/>
        </p:spPr>
        <p:txBody>
          <a:bodyPr wrap="square" lIns="67627" tIns="35242" rIns="67627" bIns="35242" rtlCol="0" anchor="b" anchorCtr="0">
            <a:normAutofit fontScale="80000"/>
            <a:scene3d>
              <a:camera prst="orthographicFront"/>
              <a:lightRig rig="threePt" dir="t"/>
            </a:scene3d>
          </a:bodyPr>
          <a:lstStyle/>
          <a:p>
            <a:pPr marL="0" indent="0" algn="ctr">
              <a:lnSpc>
                <a:spcPct val="100000"/>
              </a:lnSpc>
              <a:spcAft>
                <a:spcPts val="0"/>
              </a:spcAft>
              <a:buNone/>
            </a:pPr>
            <a:r>
              <a:rPr lang="zh-CN" altLang="en-US" sz="6600">
                <a:ln w="22225">
                  <a:solidFill>
                    <a:schemeClr val="accent2"/>
                  </a:solidFill>
                  <a:prstDash val="solid"/>
                </a:ln>
                <a:solidFill>
                  <a:schemeClr val="accent2">
                    <a:lumMod val="40000"/>
                    <a:lumOff val="60000"/>
                  </a:schemeClr>
                </a:solidFill>
                <a:effectLst/>
                <a:sym typeface="+mn-ea"/>
              </a:rPr>
              <a:t>手足口病</a:t>
            </a:r>
            <a:endParaRPr lang="zh-CN" altLang="en-US" sz="6600" dirty="0">
              <a:ln w="22225">
                <a:solidFill>
                  <a:schemeClr val="accent2"/>
                </a:solidFill>
                <a:prstDash val="solid"/>
              </a:ln>
              <a:solidFill>
                <a:schemeClr val="accent2">
                  <a:lumMod val="40000"/>
                  <a:lumOff val="60000"/>
                </a:schemeClr>
              </a:solidFill>
              <a:effectLst/>
              <a:sym typeface="+mn-ea"/>
            </a:endParaRPr>
          </a:p>
        </p:txBody>
      </p:sp>
      <p:sp>
        <p:nvSpPr>
          <p:cNvPr id="2" name="标题 1"/>
          <p:cNvSpPr/>
          <p:nvPr>
            <p:ph type="ctrTitle" idx="14"/>
          </p:nvPr>
        </p:nvSpPr>
        <p:spPr>
          <a:xfrm>
            <a:off x="808990" y="2058035"/>
            <a:ext cx="7599045" cy="3467735"/>
          </a:xfrm>
        </p:spPr>
        <p:txBody>
          <a:bodyPr>
            <a:normAutofit/>
          </a:bodyPr>
          <a:p>
            <a:pPr>
              <a:lnSpc>
                <a:spcPct val="100000"/>
              </a:lnSpc>
            </a:pPr>
            <a:r>
              <a:rPr sz="2400">
                <a:solidFill>
                  <a:schemeClr val="accent1"/>
                </a:solidFill>
                <a:effectLst>
                  <a:outerShdw blurRad="38100" dist="25400" dir="5400000" algn="ctr" rotWithShape="0">
                    <a:srgbClr val="6E747A">
                      <a:alpha val="43000"/>
                    </a:srgbClr>
                  </a:outerShdw>
                </a:effectLst>
                <a:sym typeface="+mn-ea"/>
              </a:rPr>
              <a:t>手足口病是由多种肠道病毒引起的一种常见的传染病，临床表现以发热和手、足、口腔等部位的皮疹或疱疹为主要特征，少数患者可并发无菌性脑膜炎、脑炎、急性弛缓性麻痹、呼吸道感染和心肌炎等</a:t>
            </a:r>
            <a:r>
              <a:rPr lang="zh-CN" altLang="en-US" sz="2400">
                <a:solidFill>
                  <a:schemeClr val="accent1"/>
                </a:solidFill>
                <a:effectLst>
                  <a:outerShdw blurRad="38100" dist="25400" dir="5400000" algn="ctr" rotWithShape="0">
                    <a:srgbClr val="6E747A">
                      <a:alpha val="43000"/>
                    </a:srgbClr>
                  </a:outerShdw>
                </a:effectLst>
              </a:rPr>
              <a:t>。</a:t>
            </a:r>
            <a:br>
              <a:rPr lang="zh-CN" altLang="en-US">
                <a:solidFill>
                  <a:schemeClr val="accent1"/>
                </a:solidFill>
                <a:effectLst>
                  <a:outerShdw blurRad="38100" dist="25400" dir="5400000" algn="ctr" rotWithShape="0">
                    <a:srgbClr val="6E747A">
                      <a:alpha val="43000"/>
                    </a:srgbClr>
                  </a:outerShdw>
                </a:effectLst>
              </a:rPr>
            </a:br>
            <a:br>
              <a:rPr lang="zh-CN" altLang="en-US">
                <a:solidFill>
                  <a:schemeClr val="accent1"/>
                </a:solidFill>
                <a:effectLst>
                  <a:outerShdw blurRad="38100" dist="25400" dir="5400000" algn="ctr" rotWithShape="0">
                    <a:srgbClr val="6E747A">
                      <a:alpha val="43000"/>
                    </a:srgbClr>
                  </a:outerShdw>
                </a:effectLst>
              </a:rPr>
            </a:br>
            <a:endParaRPr lang="zh-CN" altLang="en-US">
              <a:solidFill>
                <a:schemeClr val="accent1"/>
              </a:solidFill>
              <a:effectLst>
                <a:outerShdw blurRad="38100" dist="25400" dir="5400000" algn="ctr" rotWithShape="0">
                  <a:srgbClr val="6E747A">
                    <a:alpha val="43000"/>
                  </a:srgbClr>
                </a:outerShdw>
              </a:effectLst>
            </a:endParaRPr>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5"/>
          <p:cNvPicPr/>
          <p:nvPr userDrawn="1">
            <p:custDataLst>
              <p:tags r:id="rId1"/>
            </p:custDataLst>
          </p:nvPr>
        </p:nvPicPr>
        <p:blipFill>
          <a:blip r:embed="rId2" r:link="rId3" cstate="email"/>
          <a:stretch>
            <a:fillRect/>
          </a:stretch>
        </p:blipFill>
        <p:spPr>
          <a:xfrm>
            <a:off x="0" y="0"/>
            <a:ext cx="540068" cy="503077"/>
          </a:xfrm>
          <a:prstGeom prst="rect">
            <a:avLst/>
          </a:prstGeom>
        </p:spPr>
      </p:pic>
      <p:pic>
        <p:nvPicPr>
          <p:cNvPr id="8" name="图片 7"/>
          <p:cNvPicPr/>
          <p:nvPr userDrawn="1">
            <p:custDataLst>
              <p:tags r:id="rId4"/>
            </p:custDataLst>
          </p:nvPr>
        </p:nvPicPr>
        <p:blipFill>
          <a:blip r:embed="rId5" r:link="rId6" cstate="email"/>
          <a:stretch>
            <a:fillRect/>
          </a:stretch>
        </p:blipFill>
        <p:spPr>
          <a:xfrm>
            <a:off x="8603932" y="0"/>
            <a:ext cx="540068" cy="434568"/>
          </a:xfrm>
          <a:prstGeom prst="rect">
            <a:avLst/>
          </a:prstGeom>
        </p:spPr>
      </p:pic>
      <p:sp>
        <p:nvSpPr>
          <p:cNvPr id="284" name="矩形 3"/>
          <p:cNvSpPr/>
          <p:nvPr>
            <p:custDataLst>
              <p:tags r:id="rId7"/>
            </p:custDataLst>
          </p:nvPr>
        </p:nvSpPr>
        <p:spPr>
          <a:xfrm>
            <a:off x="0" y="0"/>
            <a:ext cx="9144073" cy="457204"/>
          </a:xfrm>
          <a:prstGeom prst="rect">
            <a:avLst/>
          </a:prstGeom>
          <a:solidFill>
            <a:schemeClr val="accent1"/>
          </a:solidFill>
          <a:ln w="12700">
            <a:miter lim="400000"/>
          </a:ln>
        </p:spPr>
        <p:txBody>
          <a:bodyPr lIns="0" tIns="0" rIns="0" bIns="0" anchor="ctr"/>
          <a:p>
            <a:pPr algn="ctr">
              <a:defRPr>
                <a:solidFill>
                  <a:srgbClr val="FFFFFF"/>
                </a:solidFill>
              </a:defRPr>
            </a:pPr>
            <a:endParaRPr sz="1350">
              <a:latin typeface="微软雅黑" panose="020B0503020204020204" charset="-122"/>
              <a:ea typeface="微软雅黑" panose="020B0503020204020204" charset="-122"/>
            </a:endParaRPr>
          </a:p>
        </p:txBody>
      </p:sp>
      <p:sp>
        <p:nvSpPr>
          <p:cNvPr id="3" name="矩形 9"/>
          <p:cNvSpPr/>
          <p:nvPr userDrawn="1">
            <p:custDataLst>
              <p:tags r:id="rId8"/>
            </p:custDataLst>
          </p:nvPr>
        </p:nvSpPr>
        <p:spPr>
          <a:xfrm>
            <a:off x="342900" y="2018824"/>
            <a:ext cx="8458200" cy="3277553"/>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sz="1350">
              <a:solidFill>
                <a:schemeClr val="lt1"/>
              </a:solidFill>
              <a:latin typeface="微软雅黑" panose="020B0503020204020204" charset="-122"/>
              <a:ea typeface="微软雅黑" panose="020B0503020204020204" charset="-122"/>
              <a:sym typeface="+mn-ea"/>
            </a:endParaRPr>
          </a:p>
        </p:txBody>
      </p:sp>
      <p:sp>
        <p:nvSpPr>
          <p:cNvPr id="4" name="Title 6"/>
          <p:cNvSpPr txBox="1"/>
          <p:nvPr>
            <p:custDataLst>
              <p:tags r:id="rId9"/>
            </p:custDataLst>
          </p:nvPr>
        </p:nvSpPr>
        <p:spPr>
          <a:xfrm>
            <a:off x="2245977" y="2327632"/>
            <a:ext cx="4652045" cy="2659936"/>
          </a:xfrm>
          <a:prstGeom prst="rect">
            <a:avLst/>
          </a:prstGeom>
          <a:noFill/>
          <a:ln w="3175">
            <a:noFill/>
            <a:prstDash val="dash"/>
          </a:ln>
        </p:spPr>
        <p:txBody>
          <a:bodyPr wrap="square" lIns="47625" tIns="19050" rIns="47625" bIns="19050"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000" spc="100">
                <a:solidFill>
                  <a:schemeClr val="accent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rPr>
              <a:t>临床表现：当人感染了肠道病毒（含EV71），经过最短12－24小时、最长6天、一般2天的潜伏期后，急性起病，临床表现为发热，体温可达38度以上，口腔粘膜、手、足和臀部出现斑丘疹、疱疹，同时伴有咳嗽、流涕、食欲不振、恶心、呕吐、头痛等症状。</a:t>
            </a:r>
            <a:endParaRPr lang="zh-CN" altLang="en-US" sz="2000" spc="100">
              <a:solidFill>
                <a:schemeClr val="accent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endParaRPr>
          </a:p>
        </p:txBody>
      </p:sp>
      <p:sp>
        <p:nvSpPr>
          <p:cNvPr id="2" name="Text Placeholder 3"/>
          <p:cNvSpPr>
            <a:spLocks noGrp="1"/>
          </p:cNvSpPr>
          <p:nvPr>
            <p:custDataLst>
              <p:tags r:id="rId10"/>
            </p:custDataLst>
          </p:nvPr>
        </p:nvSpPr>
        <p:spPr>
          <a:xfrm>
            <a:off x="1979930" y="765175"/>
            <a:ext cx="5068570" cy="979805"/>
          </a:xfrm>
          <a:prstGeom prst="rect">
            <a:avLst/>
          </a:prstGeom>
          <a:noFill/>
        </p:spPr>
        <p:txBody>
          <a:bodyPr vert="horz" wrap="square" lIns="67627" tIns="35242" rIns="67627" bIns="35242" rtlCol="0" anchor="b" anchorCtr="0">
            <a:normAutofit fontScale="80000"/>
            <a:scene3d>
              <a:camera prst="orthographicFront"/>
              <a:lightRig rig="threePt" dir="t"/>
            </a:scene3d>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0"/>
              </a:spcAft>
              <a:buNone/>
            </a:pPr>
            <a:r>
              <a:rPr lang="zh-CN" altLang="en-US" sz="6600">
                <a:ln w="22225">
                  <a:solidFill>
                    <a:schemeClr val="accent2"/>
                  </a:solidFill>
                  <a:prstDash val="solid"/>
                </a:ln>
                <a:solidFill>
                  <a:schemeClr val="accent2">
                    <a:lumMod val="40000"/>
                    <a:lumOff val="60000"/>
                  </a:schemeClr>
                </a:solidFill>
                <a:effectLst/>
                <a:sym typeface="+mn-ea"/>
              </a:rPr>
              <a:t>手足口病</a:t>
            </a:r>
            <a:endParaRPr lang="zh-CN" altLang="en-US" sz="6600" dirty="0">
              <a:ln w="22225">
                <a:solidFill>
                  <a:schemeClr val="accent2"/>
                </a:solidFill>
                <a:prstDash val="solid"/>
              </a:ln>
              <a:solidFill>
                <a:schemeClr val="accent2">
                  <a:lumMod val="40000"/>
                  <a:lumOff val="60000"/>
                </a:schemeClr>
              </a:solidFill>
              <a:effectLst/>
              <a:sym typeface="+mn-ea"/>
            </a:endParaRPr>
          </a:p>
        </p:txBody>
      </p:sp>
      <p:pic>
        <p:nvPicPr>
          <p:cNvPr id="5" name="图片 4"/>
          <p:cNvPicPr>
            <a:picLocks noChangeAspect="1"/>
          </p:cNvPicPr>
          <p:nvPr>
            <p:custDataLst>
              <p:tags r:id="rId11"/>
            </p:custDataLst>
          </p:nvPr>
        </p:nvPicPr>
        <p:blipFill>
          <a:blip r:embed="rId12"/>
          <a:stretch>
            <a:fillRect/>
          </a:stretch>
        </p:blipFill>
        <p:spPr>
          <a:xfrm>
            <a:off x="0" y="0"/>
            <a:ext cx="1403350" cy="1049655"/>
          </a:xfrm>
          <a:prstGeom prst="rect">
            <a:avLst/>
          </a:prstGeom>
        </p:spPr>
      </p:pic>
      <p:pic>
        <p:nvPicPr>
          <p:cNvPr id="6" name="图片 5"/>
          <p:cNvPicPr>
            <a:picLocks noChangeAspect="1"/>
          </p:cNvPicPr>
          <p:nvPr>
            <p:custDataLst>
              <p:tags r:id="rId13"/>
            </p:custDataLst>
          </p:nvPr>
        </p:nvPicPr>
        <p:blipFill>
          <a:blip r:embed="rId12"/>
          <a:stretch>
            <a:fillRect/>
          </a:stretch>
        </p:blipFill>
        <p:spPr>
          <a:xfrm>
            <a:off x="7740650" y="5805170"/>
            <a:ext cx="1403350" cy="1049655"/>
          </a:xfrm>
          <a:prstGeom prst="rect">
            <a:avLst/>
          </a:prstGeom>
        </p:spPr>
      </p:pic>
    </p:spTree>
    <p:custDataLst>
      <p:tags r:id="rId1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p:cNvPicPr/>
          <p:nvPr userDrawn="1">
            <p:custDataLst>
              <p:tags r:id="rId1"/>
            </p:custDataLst>
          </p:nvPr>
        </p:nvPicPr>
        <p:blipFill>
          <a:blip r:embed="rId2" r:link="rId3" cstate="email"/>
          <a:stretch>
            <a:fillRect/>
          </a:stretch>
        </p:blipFill>
        <p:spPr>
          <a:xfrm>
            <a:off x="0" y="0"/>
            <a:ext cx="540068" cy="503077"/>
          </a:xfrm>
          <a:prstGeom prst="rect">
            <a:avLst/>
          </a:prstGeom>
        </p:spPr>
      </p:pic>
      <p:pic>
        <p:nvPicPr>
          <p:cNvPr id="4" name="图片 7"/>
          <p:cNvPicPr/>
          <p:nvPr userDrawn="1">
            <p:custDataLst>
              <p:tags r:id="rId4"/>
            </p:custDataLst>
          </p:nvPr>
        </p:nvPicPr>
        <p:blipFill>
          <a:blip r:embed="rId5" r:link="rId6" cstate="email"/>
          <a:stretch>
            <a:fillRect/>
          </a:stretch>
        </p:blipFill>
        <p:spPr>
          <a:xfrm>
            <a:off x="8603932" y="0"/>
            <a:ext cx="540068" cy="434568"/>
          </a:xfrm>
          <a:prstGeom prst="rect">
            <a:avLst/>
          </a:prstGeom>
        </p:spPr>
      </p:pic>
      <p:sp>
        <p:nvSpPr>
          <p:cNvPr id="17" name="Freeform 5"/>
          <p:cNvSpPr/>
          <p:nvPr>
            <p:custDataLst>
              <p:tags r:id="rId7"/>
            </p:custDataLst>
          </p:nvPr>
        </p:nvSpPr>
        <p:spPr bwMode="auto">
          <a:xfrm>
            <a:off x="4415133" y="3791478"/>
            <a:ext cx="299732" cy="905417"/>
          </a:xfrm>
          <a:custGeom>
            <a:avLst/>
            <a:gdLst>
              <a:gd name="T0" fmla="*/ 183 w 278"/>
              <a:gd name="T1" fmla="*/ 249 h 757"/>
              <a:gd name="T2" fmla="*/ 156 w 278"/>
              <a:gd name="T3" fmla="*/ 0 h 757"/>
              <a:gd name="T4" fmla="*/ 143 w 278"/>
              <a:gd name="T5" fmla="*/ 2 h 757"/>
              <a:gd name="T6" fmla="*/ 122 w 278"/>
              <a:gd name="T7" fmla="*/ 257 h 757"/>
              <a:gd name="T8" fmla="*/ 14 w 278"/>
              <a:gd name="T9" fmla="*/ 198 h 757"/>
              <a:gd name="T10" fmla="*/ 0 w 278"/>
              <a:gd name="T11" fmla="*/ 231 h 757"/>
              <a:gd name="T12" fmla="*/ 111 w 278"/>
              <a:gd name="T13" fmla="*/ 352 h 757"/>
              <a:gd name="T14" fmla="*/ 82 w 278"/>
              <a:gd name="T15" fmla="*/ 753 h 757"/>
              <a:gd name="T16" fmla="*/ 239 w 278"/>
              <a:gd name="T17" fmla="*/ 757 h 757"/>
              <a:gd name="T18" fmla="*/ 194 w 278"/>
              <a:gd name="T19" fmla="*/ 351 h 757"/>
              <a:gd name="T20" fmla="*/ 278 w 278"/>
              <a:gd name="T21" fmla="*/ 238 h 757"/>
              <a:gd name="T22" fmla="*/ 259 w 278"/>
              <a:gd name="T23" fmla="*/ 195 h 757"/>
              <a:gd name="T24" fmla="*/ 183 w 278"/>
              <a:gd name="T25" fmla="*/ 249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 h="757">
                <a:moveTo>
                  <a:pt x="183" y="249"/>
                </a:moveTo>
                <a:cubicBezTo>
                  <a:pt x="183" y="249"/>
                  <a:pt x="178" y="167"/>
                  <a:pt x="156" y="0"/>
                </a:cubicBezTo>
                <a:cubicBezTo>
                  <a:pt x="152" y="1"/>
                  <a:pt x="148" y="2"/>
                  <a:pt x="143" y="2"/>
                </a:cubicBezTo>
                <a:cubicBezTo>
                  <a:pt x="136" y="75"/>
                  <a:pt x="124" y="201"/>
                  <a:pt x="122" y="257"/>
                </a:cubicBezTo>
                <a:cubicBezTo>
                  <a:pt x="121" y="263"/>
                  <a:pt x="85" y="221"/>
                  <a:pt x="14" y="198"/>
                </a:cubicBezTo>
                <a:cubicBezTo>
                  <a:pt x="10" y="209"/>
                  <a:pt x="5" y="220"/>
                  <a:pt x="0" y="231"/>
                </a:cubicBezTo>
                <a:cubicBezTo>
                  <a:pt x="46" y="263"/>
                  <a:pt x="98" y="308"/>
                  <a:pt x="111" y="352"/>
                </a:cubicBezTo>
                <a:cubicBezTo>
                  <a:pt x="111" y="352"/>
                  <a:pt x="110" y="624"/>
                  <a:pt x="82" y="753"/>
                </a:cubicBezTo>
                <a:cubicBezTo>
                  <a:pt x="82" y="753"/>
                  <a:pt x="179" y="727"/>
                  <a:pt x="239" y="757"/>
                </a:cubicBezTo>
                <a:cubicBezTo>
                  <a:pt x="203" y="698"/>
                  <a:pt x="194" y="351"/>
                  <a:pt x="194" y="351"/>
                </a:cubicBezTo>
                <a:cubicBezTo>
                  <a:pt x="207" y="304"/>
                  <a:pt x="241" y="266"/>
                  <a:pt x="278" y="238"/>
                </a:cubicBezTo>
                <a:cubicBezTo>
                  <a:pt x="271" y="224"/>
                  <a:pt x="264" y="209"/>
                  <a:pt x="259" y="195"/>
                </a:cubicBezTo>
                <a:cubicBezTo>
                  <a:pt x="231" y="206"/>
                  <a:pt x="203" y="223"/>
                  <a:pt x="183" y="249"/>
                </a:cubicBezTo>
                <a:close/>
              </a:path>
            </a:pathLst>
          </a:custGeom>
          <a:solidFill>
            <a:schemeClr val="dk1">
              <a:lumMod val="75000"/>
              <a:lumOff val="25000"/>
              <a:alpha val="70000"/>
            </a:schemeClr>
          </a:solidFill>
          <a:ln>
            <a:noFill/>
          </a:ln>
        </p:spPr>
        <p:txBody>
          <a:bodyPr vert="horz" wrap="square" lIns="32196" tIns="16098" rIns="32196" bIns="16098" numCol="1" anchor="t" anchorCtr="0" compatLnSpc="1"/>
          <a:p>
            <a:endParaRPr lang="id-ID" sz="635" dirty="0">
              <a:solidFill>
                <a:schemeClr val="dk1"/>
              </a:solidFill>
              <a:latin typeface="微软雅黑" panose="020B0503020204020204" charset="-122"/>
              <a:ea typeface="微软雅黑" panose="020B0503020204020204" charset="-122"/>
            </a:endParaRPr>
          </a:p>
        </p:txBody>
      </p:sp>
      <p:sp>
        <p:nvSpPr>
          <p:cNvPr id="51" name="任意多边形: 形状 50"/>
          <p:cNvSpPr/>
          <p:nvPr>
            <p:custDataLst>
              <p:tags r:id="rId8"/>
            </p:custDataLst>
          </p:nvPr>
        </p:nvSpPr>
        <p:spPr bwMode="auto">
          <a:xfrm>
            <a:off x="4753758" y="2620036"/>
            <a:ext cx="1109214" cy="1501250"/>
          </a:xfrm>
          <a:custGeom>
            <a:avLst/>
            <a:gdLst>
              <a:gd name="connsiteX0" fmla="*/ 1162001 w 1358463"/>
              <a:gd name="connsiteY0" fmla="*/ 1684986 h 1838358"/>
              <a:gd name="connsiteX1" fmla="*/ 1208765 w 1358463"/>
              <a:gd name="connsiteY1" fmla="*/ 1687833 h 1838358"/>
              <a:gd name="connsiteX2" fmla="*/ 1305546 w 1358463"/>
              <a:gd name="connsiteY2" fmla="*/ 1777460 h 1838358"/>
              <a:gd name="connsiteX3" fmla="*/ 1176504 w 1358463"/>
              <a:gd name="connsiteY3" fmla="*/ 1808315 h 1838358"/>
              <a:gd name="connsiteX4" fmla="*/ 1079722 w 1358463"/>
              <a:gd name="connsiteY4" fmla="*/ 1717219 h 1838358"/>
              <a:gd name="connsiteX5" fmla="*/ 1162001 w 1358463"/>
              <a:gd name="connsiteY5" fmla="*/ 1684986 h 1838358"/>
              <a:gd name="connsiteX6" fmla="*/ 583225 w 1358463"/>
              <a:gd name="connsiteY6" fmla="*/ 1576041 h 1838358"/>
              <a:gd name="connsiteX7" fmla="*/ 675773 w 1358463"/>
              <a:gd name="connsiteY7" fmla="*/ 1589726 h 1838358"/>
              <a:gd name="connsiteX8" fmla="*/ 851662 w 1358463"/>
              <a:gd name="connsiteY8" fmla="*/ 1789249 h 1838358"/>
              <a:gd name="connsiteX9" fmla="*/ 587828 w 1358463"/>
              <a:gd name="connsiteY9" fmla="*/ 1824459 h 1838358"/>
              <a:gd name="connsiteX10" fmla="*/ 411939 w 1358463"/>
              <a:gd name="connsiteY10" fmla="*/ 1624936 h 1838358"/>
              <a:gd name="connsiteX11" fmla="*/ 583225 w 1358463"/>
              <a:gd name="connsiteY11" fmla="*/ 1576041 h 1838358"/>
              <a:gd name="connsiteX12" fmla="*/ 1241824 w 1358463"/>
              <a:gd name="connsiteY12" fmla="*/ 1307243 h 1838358"/>
              <a:gd name="connsiteX13" fmla="*/ 1358463 w 1358463"/>
              <a:gd name="connsiteY13" fmla="*/ 1369475 h 1838358"/>
              <a:gd name="connsiteX14" fmla="*/ 1241824 w 1358463"/>
              <a:gd name="connsiteY14" fmla="*/ 1431707 h 1838358"/>
              <a:gd name="connsiteX15" fmla="*/ 1125185 w 1358463"/>
              <a:gd name="connsiteY15" fmla="*/ 1369475 h 1838358"/>
              <a:gd name="connsiteX16" fmla="*/ 1241824 w 1358463"/>
              <a:gd name="connsiteY16" fmla="*/ 1307243 h 1838358"/>
              <a:gd name="connsiteX17" fmla="*/ 907933 w 1358463"/>
              <a:gd name="connsiteY17" fmla="*/ 1202902 h 1838358"/>
              <a:gd name="connsiteX18" fmla="*/ 1059601 w 1358463"/>
              <a:gd name="connsiteY18" fmla="*/ 1354569 h 1838358"/>
              <a:gd name="connsiteX19" fmla="*/ 907933 w 1358463"/>
              <a:gd name="connsiteY19" fmla="*/ 1506236 h 1838358"/>
              <a:gd name="connsiteX20" fmla="*/ 756265 w 1358463"/>
              <a:gd name="connsiteY20" fmla="*/ 1354569 h 1838358"/>
              <a:gd name="connsiteX21" fmla="*/ 907933 w 1358463"/>
              <a:gd name="connsiteY21" fmla="*/ 1202902 h 1838358"/>
              <a:gd name="connsiteX22" fmla="*/ 1222649 w 1358463"/>
              <a:gd name="connsiteY22" fmla="*/ 927696 h 1838358"/>
              <a:gd name="connsiteX23" fmla="*/ 1305546 w 1358463"/>
              <a:gd name="connsiteY23" fmla="*/ 959773 h 1838358"/>
              <a:gd name="connsiteX24" fmla="*/ 1208765 w 1358463"/>
              <a:gd name="connsiteY24" fmla="*/ 1050429 h 1838358"/>
              <a:gd name="connsiteX25" fmla="*/ 1079722 w 1358463"/>
              <a:gd name="connsiteY25" fmla="*/ 1019723 h 1838358"/>
              <a:gd name="connsiteX26" fmla="*/ 1176504 w 1358463"/>
              <a:gd name="connsiteY26" fmla="*/ 930529 h 1838358"/>
              <a:gd name="connsiteX27" fmla="*/ 1222649 w 1358463"/>
              <a:gd name="connsiteY27" fmla="*/ 927696 h 1838358"/>
              <a:gd name="connsiteX28" fmla="*/ 670542 w 1358463"/>
              <a:gd name="connsiteY28" fmla="*/ 867209 h 1838358"/>
              <a:gd name="connsiteX29" fmla="*/ 844210 w 1358463"/>
              <a:gd name="connsiteY29" fmla="*/ 904281 h 1838358"/>
              <a:gd name="connsiteX30" fmla="*/ 683063 w 1358463"/>
              <a:gd name="connsiteY30" fmla="*/ 1115176 h 1838358"/>
              <a:gd name="connsiteX31" fmla="*/ 417902 w 1358463"/>
              <a:gd name="connsiteY31" fmla="*/ 1097601 h 1838358"/>
              <a:gd name="connsiteX32" fmla="*/ 579050 w 1358463"/>
              <a:gd name="connsiteY32" fmla="*/ 886706 h 1838358"/>
              <a:gd name="connsiteX33" fmla="*/ 670542 w 1358463"/>
              <a:gd name="connsiteY33" fmla="*/ 867209 h 1838358"/>
              <a:gd name="connsiteX34" fmla="*/ 1059866 w 1358463"/>
              <a:gd name="connsiteY34" fmla="*/ 568721 h 1838358"/>
              <a:gd name="connsiteX35" fmla="*/ 1102539 w 1358463"/>
              <a:gd name="connsiteY35" fmla="*/ 568721 h 1838358"/>
              <a:gd name="connsiteX36" fmla="*/ 1147544 w 1358463"/>
              <a:gd name="connsiteY36" fmla="*/ 578612 h 1838358"/>
              <a:gd name="connsiteX37" fmla="*/ 1077292 w 1358463"/>
              <a:gd name="connsiteY37" fmla="*/ 691442 h 1838358"/>
              <a:gd name="connsiteX38" fmla="*/ 945569 w 1358463"/>
              <a:gd name="connsiteY38" fmla="*/ 695838 h 1838358"/>
              <a:gd name="connsiteX39" fmla="*/ 1015821 w 1358463"/>
              <a:gd name="connsiteY39" fmla="*/ 583008 h 1838358"/>
              <a:gd name="connsiteX40" fmla="*/ 1059866 w 1358463"/>
              <a:gd name="connsiteY40" fmla="*/ 568721 h 1838358"/>
              <a:gd name="connsiteX41" fmla="*/ 576650 w 1358463"/>
              <a:gd name="connsiteY41" fmla="*/ 404797 h 1838358"/>
              <a:gd name="connsiteX42" fmla="*/ 684277 w 1358463"/>
              <a:gd name="connsiteY42" fmla="*/ 449825 h 1838358"/>
              <a:gd name="connsiteX43" fmla="*/ 684277 w 1358463"/>
              <a:gd name="connsiteY43" fmla="*/ 663616 h 1838358"/>
              <a:gd name="connsiteX44" fmla="*/ 469022 w 1358463"/>
              <a:gd name="connsiteY44" fmla="*/ 663616 h 1838358"/>
              <a:gd name="connsiteX45" fmla="*/ 469022 w 1358463"/>
              <a:gd name="connsiteY45" fmla="*/ 449825 h 1838358"/>
              <a:gd name="connsiteX46" fmla="*/ 576650 w 1358463"/>
              <a:gd name="connsiteY46" fmla="*/ 404797 h 1838358"/>
              <a:gd name="connsiteX47" fmla="*/ 214417 w 1358463"/>
              <a:gd name="connsiteY47" fmla="*/ 282465 h 1838358"/>
              <a:gd name="connsiteX48" fmla="*/ 248085 w 1358463"/>
              <a:gd name="connsiteY48" fmla="*/ 546284 h 1838358"/>
              <a:gd name="connsiteX49" fmla="*/ 49002 w 1358463"/>
              <a:gd name="connsiteY49" fmla="*/ 720697 h 1838358"/>
              <a:gd name="connsiteX50" fmla="*/ 13870 w 1358463"/>
              <a:gd name="connsiteY50" fmla="*/ 458344 h 1838358"/>
              <a:gd name="connsiteX51" fmla="*/ 214417 w 1358463"/>
              <a:gd name="connsiteY51" fmla="*/ 282465 h 1838358"/>
              <a:gd name="connsiteX52" fmla="*/ 882447 w 1358463"/>
              <a:gd name="connsiteY52" fmla="*/ 251351 h 1838358"/>
              <a:gd name="connsiteX53" fmla="*/ 895757 w 1358463"/>
              <a:gd name="connsiteY53" fmla="*/ 251787 h 1838358"/>
              <a:gd name="connsiteX54" fmla="*/ 857637 w 1358463"/>
              <a:gd name="connsiteY54" fmla="*/ 377876 h 1838358"/>
              <a:gd name="connsiteX55" fmla="*/ 731548 w 1358463"/>
              <a:gd name="connsiteY55" fmla="*/ 415995 h 1838358"/>
              <a:gd name="connsiteX56" fmla="*/ 769668 w 1358463"/>
              <a:gd name="connsiteY56" fmla="*/ 289907 h 1838358"/>
              <a:gd name="connsiteX57" fmla="*/ 882447 w 1358463"/>
              <a:gd name="connsiteY57" fmla="*/ 251351 h 1838358"/>
              <a:gd name="connsiteX58" fmla="*/ 568931 w 1358463"/>
              <a:gd name="connsiteY58" fmla="*/ 0 h 1838358"/>
              <a:gd name="connsiteX59" fmla="*/ 564535 w 1358463"/>
              <a:gd name="connsiteY59" fmla="*/ 131723 h 1838358"/>
              <a:gd name="connsiteX60" fmla="*/ 451705 w 1358463"/>
              <a:gd name="connsiteY60" fmla="*/ 201975 h 1838358"/>
              <a:gd name="connsiteX61" fmla="*/ 456101 w 1358463"/>
              <a:gd name="connsiteY61" fmla="*/ 70252 h 1838358"/>
              <a:gd name="connsiteX62" fmla="*/ 568931 w 1358463"/>
              <a:gd name="connsiteY62" fmla="*/ 0 h 183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58463" h="1838358">
                <a:moveTo>
                  <a:pt x="1162001" y="1684986"/>
                </a:moveTo>
                <a:cubicBezTo>
                  <a:pt x="1177054" y="1683057"/>
                  <a:pt x="1193001" y="1683425"/>
                  <a:pt x="1208765" y="1687833"/>
                </a:cubicBezTo>
                <a:cubicBezTo>
                  <a:pt x="1270353" y="1703995"/>
                  <a:pt x="1305546" y="1777460"/>
                  <a:pt x="1305546" y="1777460"/>
                </a:cubicBezTo>
                <a:cubicBezTo>
                  <a:pt x="1305546" y="1777460"/>
                  <a:pt x="1238092" y="1824477"/>
                  <a:pt x="1176504" y="1808315"/>
                </a:cubicBezTo>
                <a:cubicBezTo>
                  <a:pt x="1113449" y="1790683"/>
                  <a:pt x="1079722" y="1717219"/>
                  <a:pt x="1079722" y="1717219"/>
                </a:cubicBezTo>
                <a:cubicBezTo>
                  <a:pt x="1079722" y="1717219"/>
                  <a:pt x="1116840" y="1690771"/>
                  <a:pt x="1162001" y="1684986"/>
                </a:cubicBezTo>
                <a:close/>
                <a:moveTo>
                  <a:pt x="583225" y="1576041"/>
                </a:moveTo>
                <a:cubicBezTo>
                  <a:pt x="613662" y="1574872"/>
                  <a:pt x="645359" y="1578356"/>
                  <a:pt x="675773" y="1589726"/>
                </a:cubicBezTo>
                <a:cubicBezTo>
                  <a:pt x="797430" y="1635205"/>
                  <a:pt x="851662" y="1789249"/>
                  <a:pt x="851662" y="1789249"/>
                </a:cubicBezTo>
                <a:cubicBezTo>
                  <a:pt x="851662" y="1789249"/>
                  <a:pt x="708019" y="1869939"/>
                  <a:pt x="587828" y="1824459"/>
                </a:cubicBezTo>
                <a:cubicBezTo>
                  <a:pt x="466172" y="1778980"/>
                  <a:pt x="411939" y="1624936"/>
                  <a:pt x="411939" y="1624936"/>
                </a:cubicBezTo>
                <a:cubicBezTo>
                  <a:pt x="411939" y="1624936"/>
                  <a:pt x="491914" y="1579548"/>
                  <a:pt x="583225" y="1576041"/>
                </a:cubicBezTo>
                <a:close/>
                <a:moveTo>
                  <a:pt x="1241824" y="1307243"/>
                </a:moveTo>
                <a:cubicBezTo>
                  <a:pt x="1306242" y="1307243"/>
                  <a:pt x="1358463" y="1335105"/>
                  <a:pt x="1358463" y="1369475"/>
                </a:cubicBezTo>
                <a:cubicBezTo>
                  <a:pt x="1358463" y="1403845"/>
                  <a:pt x="1306242" y="1431707"/>
                  <a:pt x="1241824" y="1431707"/>
                </a:cubicBezTo>
                <a:cubicBezTo>
                  <a:pt x="1177406" y="1431707"/>
                  <a:pt x="1125185" y="1403845"/>
                  <a:pt x="1125185" y="1369475"/>
                </a:cubicBezTo>
                <a:cubicBezTo>
                  <a:pt x="1125185" y="1335105"/>
                  <a:pt x="1177406" y="1307243"/>
                  <a:pt x="1241824" y="1307243"/>
                </a:cubicBezTo>
                <a:close/>
                <a:moveTo>
                  <a:pt x="907933" y="1202902"/>
                </a:moveTo>
                <a:cubicBezTo>
                  <a:pt x="991697" y="1202902"/>
                  <a:pt x="1059601" y="1270806"/>
                  <a:pt x="1059601" y="1354569"/>
                </a:cubicBezTo>
                <a:cubicBezTo>
                  <a:pt x="1059601" y="1438332"/>
                  <a:pt x="991697" y="1506236"/>
                  <a:pt x="907933" y="1506236"/>
                </a:cubicBezTo>
                <a:cubicBezTo>
                  <a:pt x="824169" y="1506236"/>
                  <a:pt x="756265" y="1438332"/>
                  <a:pt x="756265" y="1354569"/>
                </a:cubicBezTo>
                <a:cubicBezTo>
                  <a:pt x="756265" y="1270806"/>
                  <a:pt x="824169" y="1202902"/>
                  <a:pt x="907933" y="1202902"/>
                </a:cubicBezTo>
                <a:close/>
                <a:moveTo>
                  <a:pt x="1222649" y="927696"/>
                </a:moveTo>
                <a:cubicBezTo>
                  <a:pt x="1267603" y="933454"/>
                  <a:pt x="1305546" y="959773"/>
                  <a:pt x="1305546" y="959773"/>
                </a:cubicBezTo>
                <a:cubicBezTo>
                  <a:pt x="1305546" y="959773"/>
                  <a:pt x="1270353" y="1032883"/>
                  <a:pt x="1208765" y="1050429"/>
                </a:cubicBezTo>
                <a:cubicBezTo>
                  <a:pt x="1145710" y="1066513"/>
                  <a:pt x="1079722" y="1019723"/>
                  <a:pt x="1079722" y="1019723"/>
                </a:cubicBezTo>
                <a:cubicBezTo>
                  <a:pt x="1079722" y="1019723"/>
                  <a:pt x="1113449" y="946614"/>
                  <a:pt x="1176504" y="930529"/>
                </a:cubicBezTo>
                <a:cubicBezTo>
                  <a:pt x="1191901" y="926143"/>
                  <a:pt x="1207665" y="925777"/>
                  <a:pt x="1222649" y="927696"/>
                </a:cubicBezTo>
                <a:close/>
                <a:moveTo>
                  <a:pt x="670542" y="867209"/>
                </a:moveTo>
                <a:cubicBezTo>
                  <a:pt x="761805" y="864738"/>
                  <a:pt x="844210" y="904281"/>
                  <a:pt x="844210" y="904281"/>
                </a:cubicBezTo>
                <a:cubicBezTo>
                  <a:pt x="844210" y="904281"/>
                  <a:pt x="800261" y="1062452"/>
                  <a:pt x="683063" y="1115176"/>
                </a:cubicBezTo>
                <a:cubicBezTo>
                  <a:pt x="564400" y="1169364"/>
                  <a:pt x="417902" y="1097601"/>
                  <a:pt x="417902" y="1097601"/>
                </a:cubicBezTo>
                <a:cubicBezTo>
                  <a:pt x="417902" y="1097601"/>
                  <a:pt x="461852" y="940894"/>
                  <a:pt x="579050" y="886706"/>
                </a:cubicBezTo>
                <a:cubicBezTo>
                  <a:pt x="608716" y="873525"/>
                  <a:pt x="640121" y="868033"/>
                  <a:pt x="670542" y="867209"/>
                </a:cubicBezTo>
                <a:close/>
                <a:moveTo>
                  <a:pt x="1059866" y="568721"/>
                </a:moveTo>
                <a:cubicBezTo>
                  <a:pt x="1074822" y="566798"/>
                  <a:pt x="1089549" y="567256"/>
                  <a:pt x="1102539" y="568721"/>
                </a:cubicBezTo>
                <a:cubicBezTo>
                  <a:pt x="1128518" y="571652"/>
                  <a:pt x="1147544" y="578612"/>
                  <a:pt x="1147544" y="578612"/>
                </a:cubicBezTo>
                <a:cubicBezTo>
                  <a:pt x="1147544" y="578612"/>
                  <a:pt x="1132908" y="659205"/>
                  <a:pt x="1077292" y="691442"/>
                </a:cubicBezTo>
                <a:cubicBezTo>
                  <a:pt x="1021676" y="723679"/>
                  <a:pt x="945569" y="695838"/>
                  <a:pt x="945569" y="695838"/>
                </a:cubicBezTo>
                <a:cubicBezTo>
                  <a:pt x="945569" y="695838"/>
                  <a:pt x="958742" y="615245"/>
                  <a:pt x="1015821" y="583008"/>
                </a:cubicBezTo>
                <a:cubicBezTo>
                  <a:pt x="1029725" y="574949"/>
                  <a:pt x="1044910" y="570645"/>
                  <a:pt x="1059866" y="568721"/>
                </a:cubicBezTo>
                <a:close/>
                <a:moveTo>
                  <a:pt x="576650" y="404797"/>
                </a:moveTo>
                <a:cubicBezTo>
                  <a:pt x="615454" y="404797"/>
                  <a:pt x="654259" y="419807"/>
                  <a:pt x="684277" y="449825"/>
                </a:cubicBezTo>
                <a:cubicBezTo>
                  <a:pt x="742850" y="508398"/>
                  <a:pt x="742850" y="605043"/>
                  <a:pt x="684277" y="663616"/>
                </a:cubicBezTo>
                <a:cubicBezTo>
                  <a:pt x="624240" y="722189"/>
                  <a:pt x="529059" y="722189"/>
                  <a:pt x="469022" y="663616"/>
                </a:cubicBezTo>
                <a:cubicBezTo>
                  <a:pt x="410449" y="605043"/>
                  <a:pt x="410449" y="508398"/>
                  <a:pt x="469022" y="449825"/>
                </a:cubicBezTo>
                <a:cubicBezTo>
                  <a:pt x="499041" y="419807"/>
                  <a:pt x="537845" y="404797"/>
                  <a:pt x="576650" y="404797"/>
                </a:cubicBezTo>
                <a:close/>
                <a:moveTo>
                  <a:pt x="214417" y="282465"/>
                </a:moveTo>
                <a:cubicBezTo>
                  <a:pt x="214417" y="282465"/>
                  <a:pt x="294928" y="424634"/>
                  <a:pt x="248085" y="546284"/>
                </a:cubicBezTo>
                <a:cubicBezTo>
                  <a:pt x="202706" y="666468"/>
                  <a:pt x="49002" y="720697"/>
                  <a:pt x="49002" y="720697"/>
                </a:cubicBezTo>
                <a:cubicBezTo>
                  <a:pt x="49002" y="720697"/>
                  <a:pt x="-31510" y="578528"/>
                  <a:pt x="13870" y="458344"/>
                </a:cubicBezTo>
                <a:cubicBezTo>
                  <a:pt x="59249" y="336695"/>
                  <a:pt x="214417" y="282465"/>
                  <a:pt x="214417" y="282465"/>
                </a:cubicBezTo>
                <a:close/>
                <a:moveTo>
                  <a:pt x="882447" y="251351"/>
                </a:moveTo>
                <a:cubicBezTo>
                  <a:pt x="890717" y="251328"/>
                  <a:pt x="895757" y="251787"/>
                  <a:pt x="895757" y="251787"/>
                </a:cubicBezTo>
                <a:cubicBezTo>
                  <a:pt x="895757" y="251787"/>
                  <a:pt x="903087" y="332425"/>
                  <a:pt x="857637" y="377876"/>
                </a:cubicBezTo>
                <a:cubicBezTo>
                  <a:pt x="812186" y="423326"/>
                  <a:pt x="731548" y="415995"/>
                  <a:pt x="731548" y="415995"/>
                </a:cubicBezTo>
                <a:cubicBezTo>
                  <a:pt x="731548" y="415995"/>
                  <a:pt x="724217" y="335357"/>
                  <a:pt x="769668" y="289907"/>
                </a:cubicBezTo>
                <a:cubicBezTo>
                  <a:pt x="803756" y="255819"/>
                  <a:pt x="857637" y="251420"/>
                  <a:pt x="882447" y="251351"/>
                </a:cubicBezTo>
                <a:close/>
                <a:moveTo>
                  <a:pt x="568931" y="0"/>
                </a:moveTo>
                <a:cubicBezTo>
                  <a:pt x="568931" y="0"/>
                  <a:pt x="596772" y="76106"/>
                  <a:pt x="564535" y="131723"/>
                </a:cubicBezTo>
                <a:cubicBezTo>
                  <a:pt x="532298" y="188803"/>
                  <a:pt x="451705" y="201975"/>
                  <a:pt x="451705" y="201975"/>
                </a:cubicBezTo>
                <a:cubicBezTo>
                  <a:pt x="451705" y="201975"/>
                  <a:pt x="423864" y="125868"/>
                  <a:pt x="456101" y="70252"/>
                </a:cubicBezTo>
                <a:cubicBezTo>
                  <a:pt x="488338" y="14636"/>
                  <a:pt x="568931" y="0"/>
                  <a:pt x="568931" y="0"/>
                </a:cubicBezTo>
                <a:close/>
              </a:path>
            </a:pathLst>
          </a:custGeom>
          <a:solidFill>
            <a:schemeClr val="accent4"/>
          </a:solidFill>
          <a:ln>
            <a:noFill/>
          </a:ln>
        </p:spPr>
        <p:txBody>
          <a:bodyPr vert="horz" wrap="square" lIns="32196" tIns="16098" rIns="32196" bIns="16098" numCol="1" anchor="t" anchorCtr="0" compatLnSpc="1">
            <a:noAutofit/>
          </a:bodyPr>
          <a:p>
            <a:endParaRPr lang="id-ID" sz="635">
              <a:solidFill>
                <a:schemeClr val="dk1"/>
              </a:solidFill>
              <a:latin typeface="微软雅黑" panose="020B0503020204020204" charset="-122"/>
              <a:ea typeface="微软雅黑" panose="020B0503020204020204" charset="-122"/>
            </a:endParaRPr>
          </a:p>
        </p:txBody>
      </p:sp>
      <p:sp>
        <p:nvSpPr>
          <p:cNvPr id="52" name="任意多边形: 形状 51"/>
          <p:cNvSpPr/>
          <p:nvPr>
            <p:custDataLst>
              <p:tags r:id="rId9"/>
            </p:custDataLst>
          </p:nvPr>
        </p:nvSpPr>
        <p:spPr bwMode="auto">
          <a:xfrm>
            <a:off x="3282585" y="2618999"/>
            <a:ext cx="1111288" cy="1510584"/>
          </a:xfrm>
          <a:custGeom>
            <a:avLst/>
            <a:gdLst>
              <a:gd name="connsiteX0" fmla="*/ 192501 w 1361108"/>
              <a:gd name="connsiteY0" fmla="*/ 1691196 h 1849497"/>
              <a:gd name="connsiteX1" fmla="*/ 276563 w 1361108"/>
              <a:gd name="connsiteY1" fmla="*/ 1723218 h 1849497"/>
              <a:gd name="connsiteX2" fmla="*/ 279486 w 1361108"/>
              <a:gd name="connsiteY2" fmla="*/ 1724687 h 1849497"/>
              <a:gd name="connsiteX3" fmla="*/ 183023 w 1361108"/>
              <a:gd name="connsiteY3" fmla="*/ 1815770 h 1849497"/>
              <a:gd name="connsiteX4" fmla="*/ 54407 w 1361108"/>
              <a:gd name="connsiteY4" fmla="*/ 1784919 h 1849497"/>
              <a:gd name="connsiteX5" fmla="*/ 55868 w 1361108"/>
              <a:gd name="connsiteY5" fmla="*/ 1780512 h 1849497"/>
              <a:gd name="connsiteX6" fmla="*/ 150869 w 1361108"/>
              <a:gd name="connsiteY6" fmla="*/ 1693836 h 1849497"/>
              <a:gd name="connsiteX7" fmla="*/ 192501 w 1361108"/>
              <a:gd name="connsiteY7" fmla="*/ 1691196 h 1849497"/>
              <a:gd name="connsiteX8" fmla="*/ 763198 w 1361108"/>
              <a:gd name="connsiteY8" fmla="*/ 1580273 h 1849497"/>
              <a:gd name="connsiteX9" fmla="*/ 940585 w 1361108"/>
              <a:gd name="connsiteY9" fmla="*/ 1617548 h 1849497"/>
              <a:gd name="connsiteX10" fmla="*/ 942050 w 1361108"/>
              <a:gd name="connsiteY10" fmla="*/ 1617548 h 1849497"/>
              <a:gd name="connsiteX11" fmla="*/ 779428 w 1361108"/>
              <a:gd name="connsiteY11" fmla="*/ 1829891 h 1849497"/>
              <a:gd name="connsiteX12" fmla="*/ 514252 w 1361108"/>
              <a:gd name="connsiteY12" fmla="*/ 1812317 h 1849497"/>
              <a:gd name="connsiteX13" fmla="*/ 515717 w 1361108"/>
              <a:gd name="connsiteY13" fmla="*/ 1807924 h 1849497"/>
              <a:gd name="connsiteX14" fmla="*/ 676874 w 1361108"/>
              <a:gd name="connsiteY14" fmla="*/ 1599974 h 1849497"/>
              <a:gd name="connsiteX15" fmla="*/ 763198 w 1361108"/>
              <a:gd name="connsiteY15" fmla="*/ 1580273 h 1849497"/>
              <a:gd name="connsiteX16" fmla="*/ 117384 w 1361108"/>
              <a:gd name="connsiteY16" fmla="*/ 1311715 h 1849497"/>
              <a:gd name="connsiteX17" fmla="*/ 231833 w 1361108"/>
              <a:gd name="connsiteY17" fmla="*/ 1373228 h 1849497"/>
              <a:gd name="connsiteX18" fmla="*/ 234768 w 1361108"/>
              <a:gd name="connsiteY18" fmla="*/ 1374693 h 1849497"/>
              <a:gd name="connsiteX19" fmla="*/ 117384 w 1361108"/>
              <a:gd name="connsiteY19" fmla="*/ 1437670 h 1849497"/>
              <a:gd name="connsiteX20" fmla="*/ 0 w 1361108"/>
              <a:gd name="connsiteY20" fmla="*/ 1374693 h 1849497"/>
              <a:gd name="connsiteX21" fmla="*/ 1467 w 1361108"/>
              <a:gd name="connsiteY21" fmla="*/ 1373228 h 1849497"/>
              <a:gd name="connsiteX22" fmla="*/ 117384 w 1361108"/>
              <a:gd name="connsiteY22" fmla="*/ 1311715 h 1849497"/>
              <a:gd name="connsiteX23" fmla="*/ 451288 w 1361108"/>
              <a:gd name="connsiteY23" fmla="*/ 1207374 h 1849497"/>
              <a:gd name="connsiteX24" fmla="*/ 603688 w 1361108"/>
              <a:gd name="connsiteY24" fmla="*/ 1358321 h 1849497"/>
              <a:gd name="connsiteX25" fmla="*/ 603688 w 1361108"/>
              <a:gd name="connsiteY25" fmla="*/ 1359787 h 1849497"/>
              <a:gd name="connsiteX26" fmla="*/ 451288 w 1361108"/>
              <a:gd name="connsiteY26" fmla="*/ 1512199 h 1849497"/>
              <a:gd name="connsiteX27" fmla="*/ 300353 w 1361108"/>
              <a:gd name="connsiteY27" fmla="*/ 1359787 h 1849497"/>
              <a:gd name="connsiteX28" fmla="*/ 300353 w 1361108"/>
              <a:gd name="connsiteY28" fmla="*/ 1358321 h 1849497"/>
              <a:gd name="connsiteX29" fmla="*/ 451288 w 1361108"/>
              <a:gd name="connsiteY29" fmla="*/ 1207374 h 1849497"/>
              <a:gd name="connsiteX30" fmla="*/ 139496 w 1361108"/>
              <a:gd name="connsiteY30" fmla="*/ 930706 h 1849497"/>
              <a:gd name="connsiteX31" fmla="*/ 183023 w 1361108"/>
              <a:gd name="connsiteY31" fmla="*/ 933539 h 1849497"/>
              <a:gd name="connsiteX32" fmla="*/ 278024 w 1361108"/>
              <a:gd name="connsiteY32" fmla="*/ 1022733 h 1849497"/>
              <a:gd name="connsiteX33" fmla="*/ 279486 w 1361108"/>
              <a:gd name="connsiteY33" fmla="*/ 1024195 h 1849497"/>
              <a:gd name="connsiteX34" fmla="*/ 150869 w 1361108"/>
              <a:gd name="connsiteY34" fmla="*/ 1053439 h 1849497"/>
              <a:gd name="connsiteX35" fmla="*/ 54407 w 1361108"/>
              <a:gd name="connsiteY35" fmla="*/ 962783 h 1849497"/>
              <a:gd name="connsiteX36" fmla="*/ 139496 w 1361108"/>
              <a:gd name="connsiteY36" fmla="*/ 930706 h 1849497"/>
              <a:gd name="connsiteX37" fmla="*/ 681843 w 1361108"/>
              <a:gd name="connsiteY37" fmla="*/ 874000 h 1849497"/>
              <a:gd name="connsiteX38" fmla="*/ 772124 w 1361108"/>
              <a:gd name="connsiteY38" fmla="*/ 887685 h 1849497"/>
              <a:gd name="connsiteX39" fmla="*/ 946547 w 1361108"/>
              <a:gd name="connsiteY39" fmla="*/ 1085741 h 1849497"/>
              <a:gd name="connsiteX40" fmla="*/ 948013 w 1361108"/>
              <a:gd name="connsiteY40" fmla="*/ 1088675 h 1849497"/>
              <a:gd name="connsiteX41" fmla="*/ 684179 w 1361108"/>
              <a:gd name="connsiteY41" fmla="*/ 1123885 h 1849497"/>
              <a:gd name="connsiteX42" fmla="*/ 508290 w 1361108"/>
              <a:gd name="connsiteY42" fmla="*/ 922895 h 1849497"/>
              <a:gd name="connsiteX43" fmla="*/ 681843 w 1361108"/>
              <a:gd name="connsiteY43" fmla="*/ 874000 h 1849497"/>
              <a:gd name="connsiteX44" fmla="*/ 300087 w 1361108"/>
              <a:gd name="connsiteY44" fmla="*/ 575371 h 1849497"/>
              <a:gd name="connsiteX45" fmla="*/ 344132 w 1361108"/>
              <a:gd name="connsiteY45" fmla="*/ 588971 h 1849497"/>
              <a:gd name="connsiteX46" fmla="*/ 414384 w 1361108"/>
              <a:gd name="connsiteY46" fmla="*/ 697405 h 1849497"/>
              <a:gd name="connsiteX47" fmla="*/ 281197 w 1361108"/>
              <a:gd name="connsiteY47" fmla="*/ 697405 h 1849497"/>
              <a:gd name="connsiteX48" fmla="*/ 212409 w 1361108"/>
              <a:gd name="connsiteY48" fmla="*/ 588971 h 1849497"/>
              <a:gd name="connsiteX49" fmla="*/ 300087 w 1361108"/>
              <a:gd name="connsiteY49" fmla="*/ 575371 h 1849497"/>
              <a:gd name="connsiteX50" fmla="*/ 782186 w 1361108"/>
              <a:gd name="connsiteY50" fmla="*/ 405923 h 1849497"/>
              <a:gd name="connsiteX51" fmla="*/ 889168 w 1361108"/>
              <a:gd name="connsiteY51" fmla="*/ 449856 h 1849497"/>
              <a:gd name="connsiteX52" fmla="*/ 921409 w 1361108"/>
              <a:gd name="connsiteY52" fmla="*/ 498183 h 1849497"/>
              <a:gd name="connsiteX53" fmla="*/ 934598 w 1361108"/>
              <a:gd name="connsiteY53" fmla="*/ 558225 h 1849497"/>
              <a:gd name="connsiteX54" fmla="*/ 889168 w 1361108"/>
              <a:gd name="connsiteY54" fmla="*/ 666593 h 1849497"/>
              <a:gd name="connsiteX55" fmla="*/ 675203 w 1361108"/>
              <a:gd name="connsiteY55" fmla="*/ 666593 h 1849497"/>
              <a:gd name="connsiteX56" fmla="*/ 629773 w 1361108"/>
              <a:gd name="connsiteY56" fmla="*/ 558225 h 1849497"/>
              <a:gd name="connsiteX57" fmla="*/ 642962 w 1361108"/>
              <a:gd name="connsiteY57" fmla="*/ 498183 h 1849497"/>
              <a:gd name="connsiteX58" fmla="*/ 675203 w 1361108"/>
              <a:gd name="connsiteY58" fmla="*/ 449856 h 1849497"/>
              <a:gd name="connsiteX59" fmla="*/ 782186 w 1361108"/>
              <a:gd name="connsiteY59" fmla="*/ 405923 h 1849497"/>
              <a:gd name="connsiteX60" fmla="*/ 1129218 w 1361108"/>
              <a:gd name="connsiteY60" fmla="*/ 289919 h 1849497"/>
              <a:gd name="connsiteX61" fmla="*/ 1340419 w 1361108"/>
              <a:gd name="connsiteY61" fmla="*/ 451076 h 1849497"/>
              <a:gd name="connsiteX62" fmla="*/ 1356553 w 1361108"/>
              <a:gd name="connsiteY62" fmla="*/ 500888 h 1849497"/>
              <a:gd name="connsiteX63" fmla="*/ 1360953 w 1361108"/>
              <a:gd name="connsiteY63" fmla="*/ 543375 h 1849497"/>
              <a:gd name="connsiteX64" fmla="*/ 1324286 w 1361108"/>
              <a:gd name="connsiteY64" fmla="*/ 717717 h 1849497"/>
              <a:gd name="connsiteX65" fmla="*/ 1113085 w 1361108"/>
              <a:gd name="connsiteY65" fmla="*/ 555095 h 1849497"/>
              <a:gd name="connsiteX66" fmla="*/ 1095485 w 1361108"/>
              <a:gd name="connsiteY66" fmla="*/ 497958 h 1849497"/>
              <a:gd name="connsiteX67" fmla="*/ 1092552 w 1361108"/>
              <a:gd name="connsiteY67" fmla="*/ 464261 h 1849497"/>
              <a:gd name="connsiteX68" fmla="*/ 1129218 w 1361108"/>
              <a:gd name="connsiteY68" fmla="*/ 289919 h 1849497"/>
              <a:gd name="connsiteX69" fmla="*/ 476142 w 1361108"/>
              <a:gd name="connsiteY69" fmla="*/ 251353 h 1849497"/>
              <a:gd name="connsiteX70" fmla="*/ 590212 w 1361108"/>
              <a:gd name="connsiteY70" fmla="*/ 289913 h 1849497"/>
              <a:gd name="connsiteX71" fmla="*/ 628282 w 1361108"/>
              <a:gd name="connsiteY71" fmla="*/ 404288 h 1849497"/>
              <a:gd name="connsiteX72" fmla="*/ 628282 w 1361108"/>
              <a:gd name="connsiteY72" fmla="*/ 417485 h 1849497"/>
              <a:gd name="connsiteX73" fmla="*/ 500896 w 1361108"/>
              <a:gd name="connsiteY73" fmla="*/ 379360 h 1849497"/>
              <a:gd name="connsiteX74" fmla="*/ 462827 w 1361108"/>
              <a:gd name="connsiteY74" fmla="*/ 264985 h 1849497"/>
              <a:gd name="connsiteX75" fmla="*/ 462827 w 1361108"/>
              <a:gd name="connsiteY75" fmla="*/ 251788 h 1849497"/>
              <a:gd name="connsiteX76" fmla="*/ 476142 w 1361108"/>
              <a:gd name="connsiteY76" fmla="*/ 251353 h 1849497"/>
              <a:gd name="connsiteX77" fmla="*/ 791251 w 1361108"/>
              <a:gd name="connsiteY77" fmla="*/ 0 h 1849497"/>
              <a:gd name="connsiteX78" fmla="*/ 902151 w 1361108"/>
              <a:gd name="connsiteY78" fmla="*/ 70252 h 1849497"/>
              <a:gd name="connsiteX79" fmla="*/ 918202 w 1361108"/>
              <a:gd name="connsiteY79" fmla="*/ 137577 h 1849497"/>
              <a:gd name="connsiteX80" fmla="*/ 906529 w 1361108"/>
              <a:gd name="connsiteY80" fmla="*/ 201975 h 1849497"/>
              <a:gd name="connsiteX81" fmla="*/ 794169 w 1361108"/>
              <a:gd name="connsiteY81" fmla="*/ 131723 h 1849497"/>
              <a:gd name="connsiteX82" fmla="*/ 779577 w 1361108"/>
              <a:gd name="connsiteY82" fmla="*/ 67325 h 1849497"/>
              <a:gd name="connsiteX83" fmla="*/ 791251 w 1361108"/>
              <a:gd name="connsiteY83" fmla="*/ 0 h 184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361108" h="1849497">
                <a:moveTo>
                  <a:pt x="192501" y="1691196"/>
                </a:moveTo>
                <a:cubicBezTo>
                  <a:pt x="233264" y="1695672"/>
                  <a:pt x="268890" y="1717709"/>
                  <a:pt x="276563" y="1723218"/>
                </a:cubicBezTo>
                <a:cubicBezTo>
                  <a:pt x="278024" y="1723218"/>
                  <a:pt x="279486" y="1724687"/>
                  <a:pt x="279486" y="1724687"/>
                </a:cubicBezTo>
                <a:cubicBezTo>
                  <a:pt x="279486" y="1724687"/>
                  <a:pt x="244409" y="1798141"/>
                  <a:pt x="183023" y="1815770"/>
                </a:cubicBezTo>
                <a:cubicBezTo>
                  <a:pt x="120177" y="1831930"/>
                  <a:pt x="54407" y="1784919"/>
                  <a:pt x="54407" y="1784919"/>
                </a:cubicBezTo>
                <a:cubicBezTo>
                  <a:pt x="54407" y="1784919"/>
                  <a:pt x="54407" y="1783450"/>
                  <a:pt x="55868" y="1780512"/>
                </a:cubicBezTo>
                <a:cubicBezTo>
                  <a:pt x="64638" y="1765821"/>
                  <a:pt x="96792" y="1708527"/>
                  <a:pt x="150869" y="1693836"/>
                </a:cubicBezTo>
                <a:cubicBezTo>
                  <a:pt x="164754" y="1690163"/>
                  <a:pt x="178913" y="1689704"/>
                  <a:pt x="192501" y="1691196"/>
                </a:cubicBezTo>
                <a:close/>
                <a:moveTo>
                  <a:pt x="763198" y="1580273"/>
                </a:moveTo>
                <a:cubicBezTo>
                  <a:pt x="849935" y="1576635"/>
                  <a:pt x="930696" y="1613154"/>
                  <a:pt x="940585" y="1617548"/>
                </a:cubicBezTo>
                <a:cubicBezTo>
                  <a:pt x="940585" y="1617548"/>
                  <a:pt x="942050" y="1617548"/>
                  <a:pt x="942050" y="1617548"/>
                </a:cubicBezTo>
                <a:cubicBezTo>
                  <a:pt x="942050" y="1617548"/>
                  <a:pt x="898098" y="1775706"/>
                  <a:pt x="779428" y="1829891"/>
                </a:cubicBezTo>
                <a:cubicBezTo>
                  <a:pt x="662223" y="1882610"/>
                  <a:pt x="514252" y="1812317"/>
                  <a:pt x="514252" y="1812317"/>
                </a:cubicBezTo>
                <a:cubicBezTo>
                  <a:pt x="514252" y="1812317"/>
                  <a:pt x="515717" y="1810853"/>
                  <a:pt x="515717" y="1807924"/>
                </a:cubicBezTo>
                <a:cubicBezTo>
                  <a:pt x="524507" y="1780100"/>
                  <a:pt x="571389" y="1648301"/>
                  <a:pt x="676874" y="1599974"/>
                </a:cubicBezTo>
                <a:cubicBezTo>
                  <a:pt x="704710" y="1587161"/>
                  <a:pt x="734286" y="1581486"/>
                  <a:pt x="763198" y="1580273"/>
                </a:cubicBezTo>
                <a:close/>
                <a:moveTo>
                  <a:pt x="117384" y="1311715"/>
                </a:moveTo>
                <a:cubicBezTo>
                  <a:pt x="174608" y="1311715"/>
                  <a:pt x="223029" y="1362976"/>
                  <a:pt x="231833" y="1373228"/>
                </a:cubicBezTo>
                <a:cubicBezTo>
                  <a:pt x="233300" y="1373228"/>
                  <a:pt x="234768" y="1374693"/>
                  <a:pt x="234768" y="1374693"/>
                </a:cubicBezTo>
                <a:cubicBezTo>
                  <a:pt x="234768" y="1374693"/>
                  <a:pt x="181945" y="1437670"/>
                  <a:pt x="117384" y="1437670"/>
                </a:cubicBezTo>
                <a:cubicBezTo>
                  <a:pt x="52823" y="1437670"/>
                  <a:pt x="0" y="1374693"/>
                  <a:pt x="0" y="1374693"/>
                </a:cubicBezTo>
                <a:cubicBezTo>
                  <a:pt x="0" y="1374693"/>
                  <a:pt x="1467" y="1373228"/>
                  <a:pt x="1467" y="1373228"/>
                </a:cubicBezTo>
                <a:cubicBezTo>
                  <a:pt x="11738" y="1362976"/>
                  <a:pt x="58692" y="1311715"/>
                  <a:pt x="117384" y="1311715"/>
                </a:cubicBezTo>
                <a:close/>
                <a:moveTo>
                  <a:pt x="451288" y="1207374"/>
                </a:moveTo>
                <a:cubicBezTo>
                  <a:pt x="534815" y="1207374"/>
                  <a:pt x="602222" y="1274787"/>
                  <a:pt x="603688" y="1358321"/>
                </a:cubicBezTo>
                <a:cubicBezTo>
                  <a:pt x="603688" y="1358321"/>
                  <a:pt x="603688" y="1359787"/>
                  <a:pt x="603688" y="1359787"/>
                </a:cubicBezTo>
                <a:cubicBezTo>
                  <a:pt x="603688" y="1444786"/>
                  <a:pt x="536280" y="1512199"/>
                  <a:pt x="451288" y="1512199"/>
                </a:cubicBezTo>
                <a:cubicBezTo>
                  <a:pt x="367761" y="1512199"/>
                  <a:pt x="300353" y="1444786"/>
                  <a:pt x="300353" y="1359787"/>
                </a:cubicBezTo>
                <a:cubicBezTo>
                  <a:pt x="300353" y="1359787"/>
                  <a:pt x="300353" y="1358321"/>
                  <a:pt x="300353" y="1358321"/>
                </a:cubicBezTo>
                <a:cubicBezTo>
                  <a:pt x="301818" y="1274787"/>
                  <a:pt x="369226" y="1207374"/>
                  <a:pt x="451288" y="1207374"/>
                </a:cubicBezTo>
                <a:close/>
                <a:moveTo>
                  <a:pt x="139496" y="930706"/>
                </a:moveTo>
                <a:cubicBezTo>
                  <a:pt x="153610" y="929061"/>
                  <a:pt x="168408" y="929518"/>
                  <a:pt x="183023" y="933539"/>
                </a:cubicBezTo>
                <a:cubicBezTo>
                  <a:pt x="240024" y="948161"/>
                  <a:pt x="273640" y="1011035"/>
                  <a:pt x="278024" y="1022733"/>
                </a:cubicBezTo>
                <a:cubicBezTo>
                  <a:pt x="279486" y="1022733"/>
                  <a:pt x="279486" y="1024195"/>
                  <a:pt x="279486" y="1024195"/>
                </a:cubicBezTo>
                <a:cubicBezTo>
                  <a:pt x="279486" y="1024195"/>
                  <a:pt x="212254" y="1070985"/>
                  <a:pt x="150869" y="1053439"/>
                </a:cubicBezTo>
                <a:cubicBezTo>
                  <a:pt x="88022" y="1037355"/>
                  <a:pt x="54407" y="962783"/>
                  <a:pt x="54407" y="962783"/>
                </a:cubicBezTo>
                <a:cubicBezTo>
                  <a:pt x="60984" y="959493"/>
                  <a:pt x="97157" y="935641"/>
                  <a:pt x="139496" y="930706"/>
                </a:cubicBezTo>
                <a:close/>
                <a:moveTo>
                  <a:pt x="681843" y="874000"/>
                </a:moveTo>
                <a:cubicBezTo>
                  <a:pt x="711570" y="873106"/>
                  <a:pt x="742442" y="876682"/>
                  <a:pt x="772124" y="887685"/>
                </a:cubicBezTo>
                <a:cubicBezTo>
                  <a:pt x="884986" y="930230"/>
                  <a:pt x="939219" y="1068136"/>
                  <a:pt x="946547" y="1085741"/>
                </a:cubicBezTo>
                <a:cubicBezTo>
                  <a:pt x="946547" y="1087208"/>
                  <a:pt x="948013" y="1088675"/>
                  <a:pt x="948013" y="1088675"/>
                </a:cubicBezTo>
                <a:cubicBezTo>
                  <a:pt x="948013" y="1088675"/>
                  <a:pt x="805836" y="1169365"/>
                  <a:pt x="684179" y="1123885"/>
                </a:cubicBezTo>
                <a:cubicBezTo>
                  <a:pt x="562522" y="1078406"/>
                  <a:pt x="508290" y="922895"/>
                  <a:pt x="508290" y="922895"/>
                </a:cubicBezTo>
                <a:cubicBezTo>
                  <a:pt x="513786" y="919594"/>
                  <a:pt x="592661" y="876682"/>
                  <a:pt x="681843" y="874000"/>
                </a:cubicBezTo>
                <a:close/>
                <a:moveTo>
                  <a:pt x="300087" y="575371"/>
                </a:moveTo>
                <a:cubicBezTo>
                  <a:pt x="315043" y="576882"/>
                  <a:pt x="330228" y="580912"/>
                  <a:pt x="344132" y="588971"/>
                </a:cubicBezTo>
                <a:cubicBezTo>
                  <a:pt x="396821" y="619743"/>
                  <a:pt x="412920" y="688613"/>
                  <a:pt x="414384" y="697405"/>
                </a:cubicBezTo>
                <a:cubicBezTo>
                  <a:pt x="414384" y="697405"/>
                  <a:pt x="338277" y="729642"/>
                  <a:pt x="281197" y="697405"/>
                </a:cubicBezTo>
                <a:cubicBezTo>
                  <a:pt x="225581" y="665168"/>
                  <a:pt x="212409" y="588971"/>
                  <a:pt x="212409" y="588971"/>
                </a:cubicBezTo>
                <a:cubicBezTo>
                  <a:pt x="212409" y="588971"/>
                  <a:pt x="255219" y="570838"/>
                  <a:pt x="300087" y="575371"/>
                </a:cubicBezTo>
                <a:close/>
                <a:moveTo>
                  <a:pt x="782186" y="405923"/>
                </a:moveTo>
                <a:cubicBezTo>
                  <a:pt x="821022" y="405923"/>
                  <a:pt x="859858" y="420568"/>
                  <a:pt x="889168" y="449856"/>
                </a:cubicBezTo>
                <a:cubicBezTo>
                  <a:pt x="903823" y="464501"/>
                  <a:pt x="914081" y="480610"/>
                  <a:pt x="921409" y="498183"/>
                </a:cubicBezTo>
                <a:cubicBezTo>
                  <a:pt x="930202" y="517220"/>
                  <a:pt x="934598" y="537723"/>
                  <a:pt x="934598" y="558225"/>
                </a:cubicBezTo>
                <a:cubicBezTo>
                  <a:pt x="934598" y="597764"/>
                  <a:pt x="918478" y="635840"/>
                  <a:pt x="889168" y="666593"/>
                </a:cubicBezTo>
                <a:cubicBezTo>
                  <a:pt x="830547" y="725170"/>
                  <a:pt x="733824" y="725170"/>
                  <a:pt x="675203" y="666593"/>
                </a:cubicBezTo>
                <a:cubicBezTo>
                  <a:pt x="645893" y="635840"/>
                  <a:pt x="629773" y="597764"/>
                  <a:pt x="629773" y="558225"/>
                </a:cubicBezTo>
                <a:cubicBezTo>
                  <a:pt x="629773" y="537723"/>
                  <a:pt x="634169" y="517220"/>
                  <a:pt x="642962" y="498183"/>
                </a:cubicBezTo>
                <a:cubicBezTo>
                  <a:pt x="650290" y="480610"/>
                  <a:pt x="660548" y="464501"/>
                  <a:pt x="675203" y="449856"/>
                </a:cubicBezTo>
                <a:cubicBezTo>
                  <a:pt x="704514" y="420568"/>
                  <a:pt x="743349" y="405923"/>
                  <a:pt x="782186" y="405923"/>
                </a:cubicBezTo>
                <a:close/>
                <a:moveTo>
                  <a:pt x="1129218" y="289919"/>
                </a:moveTo>
                <a:cubicBezTo>
                  <a:pt x="1129218" y="289919"/>
                  <a:pt x="1287619" y="333871"/>
                  <a:pt x="1340419" y="451076"/>
                </a:cubicBezTo>
                <a:cubicBezTo>
                  <a:pt x="1347753" y="467192"/>
                  <a:pt x="1352153" y="483307"/>
                  <a:pt x="1356553" y="500888"/>
                </a:cubicBezTo>
                <a:cubicBezTo>
                  <a:pt x="1358020" y="514074"/>
                  <a:pt x="1360953" y="528724"/>
                  <a:pt x="1360953" y="543375"/>
                </a:cubicBezTo>
                <a:cubicBezTo>
                  <a:pt x="1363886" y="634209"/>
                  <a:pt x="1324286" y="717717"/>
                  <a:pt x="1324286" y="717717"/>
                </a:cubicBezTo>
                <a:cubicBezTo>
                  <a:pt x="1324286" y="717717"/>
                  <a:pt x="1165885" y="673765"/>
                  <a:pt x="1113085" y="555095"/>
                </a:cubicBezTo>
                <a:cubicBezTo>
                  <a:pt x="1104285" y="537515"/>
                  <a:pt x="1098418" y="518469"/>
                  <a:pt x="1095485" y="497958"/>
                </a:cubicBezTo>
                <a:cubicBezTo>
                  <a:pt x="1094018" y="487702"/>
                  <a:pt x="1092552" y="475982"/>
                  <a:pt x="1092552" y="464261"/>
                </a:cubicBezTo>
                <a:cubicBezTo>
                  <a:pt x="1089618" y="371963"/>
                  <a:pt x="1129218" y="289919"/>
                  <a:pt x="1129218" y="289919"/>
                </a:cubicBezTo>
                <a:close/>
                <a:moveTo>
                  <a:pt x="476142" y="251353"/>
                </a:moveTo>
                <a:cubicBezTo>
                  <a:pt x="500987" y="251421"/>
                  <a:pt x="555071" y="255820"/>
                  <a:pt x="590212" y="289913"/>
                </a:cubicBezTo>
                <a:cubicBezTo>
                  <a:pt x="623889" y="325105"/>
                  <a:pt x="628282" y="379360"/>
                  <a:pt x="628282" y="404288"/>
                </a:cubicBezTo>
                <a:cubicBezTo>
                  <a:pt x="628282" y="413086"/>
                  <a:pt x="628282" y="417485"/>
                  <a:pt x="628282" y="417485"/>
                </a:cubicBezTo>
                <a:cubicBezTo>
                  <a:pt x="628282" y="417485"/>
                  <a:pt x="546286" y="424817"/>
                  <a:pt x="500896" y="379360"/>
                </a:cubicBezTo>
                <a:cubicBezTo>
                  <a:pt x="467219" y="344168"/>
                  <a:pt x="462827" y="289913"/>
                  <a:pt x="462827" y="264985"/>
                </a:cubicBezTo>
                <a:cubicBezTo>
                  <a:pt x="462827" y="256187"/>
                  <a:pt x="462827" y="251788"/>
                  <a:pt x="462827" y="251788"/>
                </a:cubicBezTo>
                <a:cubicBezTo>
                  <a:pt x="462827" y="251788"/>
                  <a:pt x="467860" y="251330"/>
                  <a:pt x="476142" y="251353"/>
                </a:cubicBezTo>
                <a:close/>
                <a:moveTo>
                  <a:pt x="791251" y="0"/>
                </a:moveTo>
                <a:cubicBezTo>
                  <a:pt x="791251" y="0"/>
                  <a:pt x="870048" y="13172"/>
                  <a:pt x="902151" y="70252"/>
                </a:cubicBezTo>
                <a:cubicBezTo>
                  <a:pt x="915284" y="90743"/>
                  <a:pt x="918202" y="115623"/>
                  <a:pt x="918202" y="137577"/>
                </a:cubicBezTo>
                <a:cubicBezTo>
                  <a:pt x="916743" y="172703"/>
                  <a:pt x="906529" y="201975"/>
                  <a:pt x="906529" y="201975"/>
                </a:cubicBezTo>
                <a:cubicBezTo>
                  <a:pt x="906529" y="201975"/>
                  <a:pt x="826272" y="188803"/>
                  <a:pt x="794169" y="131723"/>
                </a:cubicBezTo>
                <a:cubicBezTo>
                  <a:pt x="782496" y="111233"/>
                  <a:pt x="779577" y="87815"/>
                  <a:pt x="779577" y="67325"/>
                </a:cubicBezTo>
                <a:cubicBezTo>
                  <a:pt x="779577" y="30735"/>
                  <a:pt x="791251" y="0"/>
                  <a:pt x="791251" y="0"/>
                </a:cubicBezTo>
                <a:close/>
              </a:path>
            </a:pathLst>
          </a:custGeom>
          <a:solidFill>
            <a:schemeClr val="accent1"/>
          </a:solidFill>
          <a:ln>
            <a:noFill/>
          </a:ln>
        </p:spPr>
        <p:txBody>
          <a:bodyPr vert="horz" wrap="square" lIns="32196" tIns="16098" rIns="32196" bIns="16098" numCol="1" anchor="t" anchorCtr="0" compatLnSpc="1">
            <a:noAutofit/>
          </a:bodyPr>
          <a:p>
            <a:endParaRPr lang="id-ID" sz="635">
              <a:solidFill>
                <a:schemeClr val="dk1"/>
              </a:solidFill>
              <a:latin typeface="微软雅黑" panose="020B0503020204020204" charset="-122"/>
              <a:ea typeface="微软雅黑" panose="020B0503020204020204" charset="-122"/>
            </a:endParaRPr>
          </a:p>
        </p:txBody>
      </p:sp>
      <p:sp>
        <p:nvSpPr>
          <p:cNvPr id="50" name="任意多边形: 形状 49"/>
          <p:cNvSpPr/>
          <p:nvPr>
            <p:custDataLst>
              <p:tags r:id="rId10"/>
            </p:custDataLst>
          </p:nvPr>
        </p:nvSpPr>
        <p:spPr bwMode="auto">
          <a:xfrm>
            <a:off x="3872195" y="2667225"/>
            <a:ext cx="1391314" cy="1549995"/>
          </a:xfrm>
          <a:custGeom>
            <a:avLst/>
            <a:gdLst>
              <a:gd name="connsiteX0" fmla="*/ 1034298 w 1703740"/>
              <a:gd name="connsiteY0" fmla="*/ 1444624 h 1897790"/>
              <a:gd name="connsiteX1" fmla="*/ 1343652 w 1703740"/>
              <a:gd name="connsiteY1" fmla="*/ 1551054 h 1897790"/>
              <a:gd name="connsiteX2" fmla="*/ 1449175 w 1703740"/>
              <a:gd name="connsiteY2" fmla="*/ 1896532 h 1897790"/>
              <a:gd name="connsiteX3" fmla="*/ 1103295 w 1703740"/>
              <a:gd name="connsiteY3" fmla="*/ 1792596 h 1897790"/>
              <a:gd name="connsiteX4" fmla="*/ 1051999 w 1703740"/>
              <a:gd name="connsiteY4" fmla="*/ 1725257 h 1897790"/>
              <a:gd name="connsiteX5" fmla="*/ 1024153 w 1703740"/>
              <a:gd name="connsiteY5" fmla="*/ 1662309 h 1897790"/>
              <a:gd name="connsiteX6" fmla="*/ 997772 w 1703740"/>
              <a:gd name="connsiteY6" fmla="*/ 1445654 h 1897790"/>
              <a:gd name="connsiteX7" fmla="*/ 1034298 w 1703740"/>
              <a:gd name="connsiteY7" fmla="*/ 1444624 h 1897790"/>
              <a:gd name="connsiteX8" fmla="*/ 659557 w 1703740"/>
              <a:gd name="connsiteY8" fmla="*/ 1439923 h 1897790"/>
              <a:gd name="connsiteX9" fmla="*/ 696129 w 1703740"/>
              <a:gd name="connsiteY9" fmla="*/ 1441158 h 1897790"/>
              <a:gd name="connsiteX10" fmla="*/ 697595 w 1703740"/>
              <a:gd name="connsiteY10" fmla="*/ 1473367 h 1897790"/>
              <a:gd name="connsiteX11" fmla="*/ 665331 w 1703740"/>
              <a:gd name="connsiteY11" fmla="*/ 1666621 h 1897790"/>
              <a:gd name="connsiteX12" fmla="*/ 644800 w 1703740"/>
              <a:gd name="connsiteY12" fmla="*/ 1714935 h 1897790"/>
              <a:gd name="connsiteX13" fmla="*/ 590537 w 1703740"/>
              <a:gd name="connsiteY13" fmla="*/ 1788137 h 1897790"/>
              <a:gd name="connsiteX14" fmla="*/ 244433 w 1703740"/>
              <a:gd name="connsiteY14" fmla="*/ 1893549 h 1897790"/>
              <a:gd name="connsiteX15" fmla="*/ 242966 w 1703740"/>
              <a:gd name="connsiteY15" fmla="*/ 1856947 h 1897790"/>
              <a:gd name="connsiteX16" fmla="*/ 348557 w 1703740"/>
              <a:gd name="connsiteY16" fmla="*/ 1546569 h 1897790"/>
              <a:gd name="connsiteX17" fmla="*/ 659557 w 1703740"/>
              <a:gd name="connsiteY17" fmla="*/ 1439923 h 1897790"/>
              <a:gd name="connsiteX18" fmla="*/ 861146 w 1703740"/>
              <a:gd name="connsiteY18" fmla="*/ 1264188 h 1897790"/>
              <a:gd name="connsiteX19" fmla="*/ 926545 w 1703740"/>
              <a:gd name="connsiteY19" fmla="*/ 1329587 h 1897790"/>
              <a:gd name="connsiteX20" fmla="*/ 861146 w 1703740"/>
              <a:gd name="connsiteY20" fmla="*/ 1394986 h 1897790"/>
              <a:gd name="connsiteX21" fmla="*/ 795747 w 1703740"/>
              <a:gd name="connsiteY21" fmla="*/ 1329587 h 1897790"/>
              <a:gd name="connsiteX22" fmla="*/ 861146 w 1703740"/>
              <a:gd name="connsiteY22" fmla="*/ 1264188 h 1897790"/>
              <a:gd name="connsiteX23" fmla="*/ 1384382 w 1703740"/>
              <a:gd name="connsiteY23" fmla="*/ 1126270 h 1897790"/>
              <a:gd name="connsiteX24" fmla="*/ 1703740 w 1703740"/>
              <a:gd name="connsiteY24" fmla="*/ 1296942 h 1897790"/>
              <a:gd name="connsiteX25" fmla="*/ 1384382 w 1703740"/>
              <a:gd name="connsiteY25" fmla="*/ 1467614 h 1897790"/>
              <a:gd name="connsiteX26" fmla="*/ 1065024 w 1703740"/>
              <a:gd name="connsiteY26" fmla="*/ 1296942 h 1897790"/>
              <a:gd name="connsiteX27" fmla="*/ 1384382 w 1703740"/>
              <a:gd name="connsiteY27" fmla="*/ 1126270 h 1897790"/>
              <a:gd name="connsiteX28" fmla="*/ 319358 w 1703740"/>
              <a:gd name="connsiteY28" fmla="*/ 1115836 h 1897790"/>
              <a:gd name="connsiteX29" fmla="*/ 635786 w 1703740"/>
              <a:gd name="connsiteY29" fmla="*/ 1285788 h 1897790"/>
              <a:gd name="connsiteX30" fmla="*/ 638716 w 1703740"/>
              <a:gd name="connsiteY30" fmla="*/ 1287253 h 1897790"/>
              <a:gd name="connsiteX31" fmla="*/ 319358 w 1703740"/>
              <a:gd name="connsiteY31" fmla="*/ 1458671 h 1897790"/>
              <a:gd name="connsiteX32" fmla="*/ 0 w 1703740"/>
              <a:gd name="connsiteY32" fmla="*/ 1287253 h 1897790"/>
              <a:gd name="connsiteX33" fmla="*/ 1465 w 1703740"/>
              <a:gd name="connsiteY33" fmla="*/ 1285788 h 1897790"/>
              <a:gd name="connsiteX34" fmla="*/ 319358 w 1703740"/>
              <a:gd name="connsiteY34" fmla="*/ 1115836 h 1897790"/>
              <a:gd name="connsiteX35" fmla="*/ 1422174 w 1703740"/>
              <a:gd name="connsiteY35" fmla="*/ 691161 h 1897790"/>
              <a:gd name="connsiteX36" fmla="*/ 1458886 w 1703740"/>
              <a:gd name="connsiteY36" fmla="*/ 692191 h 1897790"/>
              <a:gd name="connsiteX37" fmla="*/ 1353486 w 1703740"/>
              <a:gd name="connsiteY37" fmla="*/ 1038194 h 1897790"/>
              <a:gd name="connsiteX38" fmla="*/ 1006544 w 1703740"/>
              <a:gd name="connsiteY38" fmla="*/ 1143754 h 1897790"/>
              <a:gd name="connsiteX39" fmla="*/ 1111944 w 1703740"/>
              <a:gd name="connsiteY39" fmla="*/ 797752 h 1897790"/>
              <a:gd name="connsiteX40" fmla="*/ 1422174 w 1703740"/>
              <a:gd name="connsiteY40" fmla="*/ 691161 h 1897790"/>
              <a:gd name="connsiteX41" fmla="*/ 290154 w 1703740"/>
              <a:gd name="connsiteY41" fmla="*/ 682217 h 1897790"/>
              <a:gd name="connsiteX42" fmla="*/ 600947 w 1703740"/>
              <a:gd name="connsiteY42" fmla="*/ 788814 h 1897790"/>
              <a:gd name="connsiteX43" fmla="*/ 706538 w 1703740"/>
              <a:gd name="connsiteY43" fmla="*/ 1101112 h 1897790"/>
              <a:gd name="connsiteX44" fmla="*/ 706538 w 1703740"/>
              <a:gd name="connsiteY44" fmla="*/ 1137766 h 1897790"/>
              <a:gd name="connsiteX45" fmla="*/ 358967 w 1703740"/>
              <a:gd name="connsiteY45" fmla="*/ 1032201 h 1897790"/>
              <a:gd name="connsiteX46" fmla="*/ 251909 w 1703740"/>
              <a:gd name="connsiteY46" fmla="*/ 719903 h 1897790"/>
              <a:gd name="connsiteX47" fmla="*/ 253376 w 1703740"/>
              <a:gd name="connsiteY47" fmla="*/ 683248 h 1897790"/>
              <a:gd name="connsiteX48" fmla="*/ 290154 w 1703740"/>
              <a:gd name="connsiteY48" fmla="*/ 682217 h 1897790"/>
              <a:gd name="connsiteX49" fmla="*/ 858822 w 1703740"/>
              <a:gd name="connsiteY49" fmla="*/ 487658 h 1897790"/>
              <a:gd name="connsiteX50" fmla="*/ 1028954 w 1703740"/>
              <a:gd name="connsiteY50" fmla="*/ 806848 h 1897790"/>
              <a:gd name="connsiteX51" fmla="*/ 858271 w 1703740"/>
              <a:gd name="connsiteY51" fmla="*/ 1126815 h 1897790"/>
              <a:gd name="connsiteX52" fmla="*/ 688139 w 1703740"/>
              <a:gd name="connsiteY52" fmla="*/ 807625 h 1897790"/>
              <a:gd name="connsiteX53" fmla="*/ 858822 w 1703740"/>
              <a:gd name="connsiteY53" fmla="*/ 487658 h 1897790"/>
              <a:gd name="connsiteX54" fmla="*/ 861147 w 1703740"/>
              <a:gd name="connsiteY54" fmla="*/ 0 h 1897790"/>
              <a:gd name="connsiteX55" fmla="*/ 1024034 w 1703740"/>
              <a:gd name="connsiteY55" fmla="*/ 162886 h 1897790"/>
              <a:gd name="connsiteX56" fmla="*/ 861147 w 1703740"/>
              <a:gd name="connsiteY56" fmla="*/ 325772 h 1897790"/>
              <a:gd name="connsiteX57" fmla="*/ 698260 w 1703740"/>
              <a:gd name="connsiteY57" fmla="*/ 162886 h 1897790"/>
              <a:gd name="connsiteX58" fmla="*/ 861147 w 1703740"/>
              <a:gd name="connsiteY58" fmla="*/ 0 h 189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03740" h="1897790">
                <a:moveTo>
                  <a:pt x="1034298" y="1444624"/>
                </a:moveTo>
                <a:cubicBezTo>
                  <a:pt x="1102379" y="1445105"/>
                  <a:pt x="1250221" y="1457731"/>
                  <a:pt x="1343652" y="1551054"/>
                </a:cubicBezTo>
                <a:cubicBezTo>
                  <a:pt x="1468227" y="1675484"/>
                  <a:pt x="1449175" y="1896532"/>
                  <a:pt x="1449175" y="1896532"/>
                </a:cubicBezTo>
                <a:cubicBezTo>
                  <a:pt x="1449175" y="1896532"/>
                  <a:pt x="1227870" y="1917026"/>
                  <a:pt x="1103295" y="1792596"/>
                </a:cubicBezTo>
                <a:cubicBezTo>
                  <a:pt x="1082777" y="1772101"/>
                  <a:pt x="1066655" y="1748679"/>
                  <a:pt x="1051999" y="1725257"/>
                </a:cubicBezTo>
                <a:cubicBezTo>
                  <a:pt x="1041740" y="1704762"/>
                  <a:pt x="1031481" y="1682804"/>
                  <a:pt x="1024153" y="1662309"/>
                </a:cubicBezTo>
                <a:cubicBezTo>
                  <a:pt x="987513" y="1553982"/>
                  <a:pt x="997772" y="1445654"/>
                  <a:pt x="997772" y="1445654"/>
                </a:cubicBezTo>
                <a:cubicBezTo>
                  <a:pt x="997772" y="1445654"/>
                  <a:pt x="1011604" y="1444464"/>
                  <a:pt x="1034298" y="1444624"/>
                </a:cubicBezTo>
                <a:close/>
                <a:moveTo>
                  <a:pt x="659557" y="1439923"/>
                </a:moveTo>
                <a:cubicBezTo>
                  <a:pt x="682288" y="1439877"/>
                  <a:pt x="696129" y="1441158"/>
                  <a:pt x="696129" y="1441158"/>
                </a:cubicBezTo>
                <a:cubicBezTo>
                  <a:pt x="696129" y="1441158"/>
                  <a:pt x="697595" y="1452870"/>
                  <a:pt x="697595" y="1473367"/>
                </a:cubicBezTo>
                <a:cubicBezTo>
                  <a:pt x="697595" y="1515824"/>
                  <a:pt x="693196" y="1591955"/>
                  <a:pt x="665331" y="1666621"/>
                </a:cubicBezTo>
                <a:cubicBezTo>
                  <a:pt x="659465" y="1682726"/>
                  <a:pt x="652132" y="1698830"/>
                  <a:pt x="644800" y="1714935"/>
                </a:cubicBezTo>
                <a:cubicBezTo>
                  <a:pt x="630134" y="1741288"/>
                  <a:pt x="612536" y="1766176"/>
                  <a:pt x="590537" y="1788137"/>
                </a:cubicBezTo>
                <a:cubicBezTo>
                  <a:pt x="465881" y="1914045"/>
                  <a:pt x="244433" y="1893549"/>
                  <a:pt x="244433" y="1893549"/>
                </a:cubicBezTo>
                <a:cubicBezTo>
                  <a:pt x="244433" y="1893549"/>
                  <a:pt x="242966" y="1878908"/>
                  <a:pt x="242966" y="1856947"/>
                </a:cubicBezTo>
                <a:cubicBezTo>
                  <a:pt x="242966" y="1788137"/>
                  <a:pt x="256165" y="1640268"/>
                  <a:pt x="348557" y="1546569"/>
                </a:cubicBezTo>
                <a:cubicBezTo>
                  <a:pt x="443150" y="1452138"/>
                  <a:pt x="591362" y="1440060"/>
                  <a:pt x="659557" y="1439923"/>
                </a:cubicBezTo>
                <a:close/>
                <a:moveTo>
                  <a:pt x="861146" y="1264188"/>
                </a:moveTo>
                <a:cubicBezTo>
                  <a:pt x="897265" y="1264188"/>
                  <a:pt x="926545" y="1293468"/>
                  <a:pt x="926545" y="1329587"/>
                </a:cubicBezTo>
                <a:cubicBezTo>
                  <a:pt x="926545" y="1365706"/>
                  <a:pt x="897265" y="1394986"/>
                  <a:pt x="861146" y="1394986"/>
                </a:cubicBezTo>
                <a:cubicBezTo>
                  <a:pt x="825027" y="1394986"/>
                  <a:pt x="795747" y="1365706"/>
                  <a:pt x="795747" y="1329587"/>
                </a:cubicBezTo>
                <a:cubicBezTo>
                  <a:pt x="795747" y="1293468"/>
                  <a:pt x="825027" y="1264188"/>
                  <a:pt x="861146" y="1264188"/>
                </a:cubicBezTo>
                <a:close/>
                <a:moveTo>
                  <a:pt x="1384382" y="1126270"/>
                </a:moveTo>
                <a:cubicBezTo>
                  <a:pt x="1560759" y="1126270"/>
                  <a:pt x="1703740" y="1202682"/>
                  <a:pt x="1703740" y="1296942"/>
                </a:cubicBezTo>
                <a:cubicBezTo>
                  <a:pt x="1703740" y="1391202"/>
                  <a:pt x="1560759" y="1467614"/>
                  <a:pt x="1384382" y="1467614"/>
                </a:cubicBezTo>
                <a:cubicBezTo>
                  <a:pt x="1208005" y="1467614"/>
                  <a:pt x="1065024" y="1391202"/>
                  <a:pt x="1065024" y="1296942"/>
                </a:cubicBezTo>
                <a:cubicBezTo>
                  <a:pt x="1065024" y="1202682"/>
                  <a:pt x="1208005" y="1126270"/>
                  <a:pt x="1384382" y="1126270"/>
                </a:cubicBezTo>
                <a:close/>
                <a:moveTo>
                  <a:pt x="319358" y="1115836"/>
                </a:moveTo>
                <a:cubicBezTo>
                  <a:pt x="484897" y="1115836"/>
                  <a:pt x="621137" y="1266742"/>
                  <a:pt x="635786" y="1285788"/>
                </a:cubicBezTo>
                <a:cubicBezTo>
                  <a:pt x="637251" y="1285788"/>
                  <a:pt x="638716" y="1287253"/>
                  <a:pt x="638716" y="1287253"/>
                </a:cubicBezTo>
                <a:cubicBezTo>
                  <a:pt x="638716" y="1287253"/>
                  <a:pt x="495152" y="1458671"/>
                  <a:pt x="319358" y="1458671"/>
                </a:cubicBezTo>
                <a:cubicBezTo>
                  <a:pt x="142099" y="1458671"/>
                  <a:pt x="0" y="1287253"/>
                  <a:pt x="0" y="1287253"/>
                </a:cubicBezTo>
                <a:cubicBezTo>
                  <a:pt x="0" y="1287253"/>
                  <a:pt x="0" y="1285788"/>
                  <a:pt x="1465" y="1285788"/>
                </a:cubicBezTo>
                <a:cubicBezTo>
                  <a:pt x="17579" y="1266742"/>
                  <a:pt x="152354" y="1115836"/>
                  <a:pt x="319358" y="1115836"/>
                </a:cubicBezTo>
                <a:close/>
                <a:moveTo>
                  <a:pt x="1422174" y="691161"/>
                </a:moveTo>
                <a:cubicBezTo>
                  <a:pt x="1444979" y="691000"/>
                  <a:pt x="1458886" y="692191"/>
                  <a:pt x="1458886" y="692191"/>
                </a:cubicBezTo>
                <a:cubicBezTo>
                  <a:pt x="1458886" y="692191"/>
                  <a:pt x="1477916" y="913574"/>
                  <a:pt x="1353486" y="1038194"/>
                </a:cubicBezTo>
                <a:cubicBezTo>
                  <a:pt x="1229055" y="1164280"/>
                  <a:pt x="1006544" y="1143754"/>
                  <a:pt x="1006544" y="1143754"/>
                </a:cubicBezTo>
                <a:cubicBezTo>
                  <a:pt x="1006544" y="1143754"/>
                  <a:pt x="987513" y="922371"/>
                  <a:pt x="1111944" y="797752"/>
                </a:cubicBezTo>
                <a:cubicBezTo>
                  <a:pt x="1205267" y="704287"/>
                  <a:pt x="1353760" y="691642"/>
                  <a:pt x="1422174" y="691161"/>
                </a:cubicBezTo>
                <a:close/>
                <a:moveTo>
                  <a:pt x="290154" y="682217"/>
                </a:moveTo>
                <a:cubicBezTo>
                  <a:pt x="358692" y="682699"/>
                  <a:pt x="507455" y="695344"/>
                  <a:pt x="600947" y="788814"/>
                </a:cubicBezTo>
                <a:cubicBezTo>
                  <a:pt x="693339" y="882650"/>
                  <a:pt x="706538" y="1032201"/>
                  <a:pt x="706538" y="1101112"/>
                </a:cubicBezTo>
                <a:cubicBezTo>
                  <a:pt x="706538" y="1123105"/>
                  <a:pt x="706538" y="1137766"/>
                  <a:pt x="706538" y="1137766"/>
                </a:cubicBezTo>
                <a:cubicBezTo>
                  <a:pt x="706538" y="1137766"/>
                  <a:pt x="483623" y="1156827"/>
                  <a:pt x="358967" y="1032201"/>
                </a:cubicBezTo>
                <a:cubicBezTo>
                  <a:pt x="265108" y="936899"/>
                  <a:pt x="253376" y="787348"/>
                  <a:pt x="251909" y="719903"/>
                </a:cubicBezTo>
                <a:cubicBezTo>
                  <a:pt x="251909" y="696444"/>
                  <a:pt x="253376" y="683248"/>
                  <a:pt x="253376" y="683248"/>
                </a:cubicBezTo>
                <a:cubicBezTo>
                  <a:pt x="253376" y="683248"/>
                  <a:pt x="267308" y="682057"/>
                  <a:pt x="290154" y="682217"/>
                </a:cubicBezTo>
                <a:close/>
                <a:moveTo>
                  <a:pt x="858822" y="487658"/>
                </a:moveTo>
                <a:cubicBezTo>
                  <a:pt x="858822" y="487658"/>
                  <a:pt x="1028820" y="630743"/>
                  <a:pt x="1028954" y="806848"/>
                </a:cubicBezTo>
                <a:cubicBezTo>
                  <a:pt x="1030124" y="983990"/>
                  <a:pt x="858271" y="1126815"/>
                  <a:pt x="858271" y="1126815"/>
                </a:cubicBezTo>
                <a:cubicBezTo>
                  <a:pt x="858271" y="1126815"/>
                  <a:pt x="688273" y="983730"/>
                  <a:pt x="688139" y="807625"/>
                </a:cubicBezTo>
                <a:cubicBezTo>
                  <a:pt x="688006" y="631520"/>
                  <a:pt x="858822" y="487658"/>
                  <a:pt x="858822" y="487658"/>
                </a:cubicBezTo>
                <a:close/>
                <a:moveTo>
                  <a:pt x="861147" y="0"/>
                </a:moveTo>
                <a:cubicBezTo>
                  <a:pt x="951107" y="0"/>
                  <a:pt x="1024034" y="72927"/>
                  <a:pt x="1024034" y="162886"/>
                </a:cubicBezTo>
                <a:cubicBezTo>
                  <a:pt x="1024034" y="252845"/>
                  <a:pt x="951107" y="325772"/>
                  <a:pt x="861147" y="325772"/>
                </a:cubicBezTo>
                <a:cubicBezTo>
                  <a:pt x="771187" y="325772"/>
                  <a:pt x="698260" y="252845"/>
                  <a:pt x="698260" y="162886"/>
                </a:cubicBezTo>
                <a:cubicBezTo>
                  <a:pt x="698260" y="72927"/>
                  <a:pt x="771187" y="0"/>
                  <a:pt x="861147" y="0"/>
                </a:cubicBezTo>
                <a:close/>
              </a:path>
            </a:pathLst>
          </a:custGeom>
          <a:gradFill flip="none" rotWithShape="1">
            <a:gsLst>
              <a:gs pos="2000">
                <a:schemeClr val="accent1"/>
              </a:gs>
              <a:gs pos="100000">
                <a:schemeClr val="accent4"/>
              </a:gs>
            </a:gsLst>
            <a:lin ang="0" scaled="0"/>
          </a:gradFill>
          <a:ln>
            <a:noFill/>
          </a:ln>
        </p:spPr>
        <p:txBody>
          <a:bodyPr vert="horz" wrap="square" lIns="32196" tIns="16098" rIns="32196" bIns="16098" numCol="1" anchor="t" anchorCtr="0" compatLnSpc="1">
            <a:noAutofit/>
          </a:bodyPr>
          <a:p>
            <a:endParaRPr lang="id-ID" sz="635">
              <a:solidFill>
                <a:schemeClr val="dk1"/>
              </a:solidFill>
              <a:latin typeface="微软雅黑" panose="020B0503020204020204" charset="-122"/>
              <a:ea typeface="微软雅黑" panose="020B0503020204020204" charset="-122"/>
            </a:endParaRPr>
          </a:p>
        </p:txBody>
      </p:sp>
      <p:sp>
        <p:nvSpPr>
          <p:cNvPr id="53" name="文本框 52"/>
          <p:cNvSpPr txBox="1"/>
          <p:nvPr>
            <p:custDataLst>
              <p:tags r:id="rId11"/>
            </p:custDataLst>
          </p:nvPr>
        </p:nvSpPr>
        <p:spPr>
          <a:xfrm>
            <a:off x="6269990" y="873760"/>
            <a:ext cx="2532380" cy="5828665"/>
          </a:xfrm>
          <a:prstGeom prst="rect">
            <a:avLst/>
          </a:prstGeom>
          <a:noFill/>
        </p:spPr>
        <p:txBody>
          <a:bodyPr wrap="square" rtlCol="0">
            <a:noAutofit/>
          </a:bodyPr>
          <a:p>
            <a:pPr marL="0" lvl="0" indent="0" algn="l">
              <a:lnSpc>
                <a:spcPct val="130000"/>
              </a:lnSpc>
              <a:spcBef>
                <a:spcPts val="0"/>
              </a:spcBef>
              <a:spcAft>
                <a:spcPts val="0"/>
              </a:spcAft>
              <a:buSzPct val="100000"/>
              <a:buNone/>
            </a:pPr>
            <a:r>
              <a:rPr lang="zh-CN" altLang="en-US" sz="2400"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易感人群：人对肠道病毒普遍易感，学龄前儿童是手足口病主要感染对象，其中多半病例发生在2－6岁的儿童中，多发的原因与这类人群个人卫生习惯差、机体免疫力低等因素有关。</a:t>
            </a:r>
            <a:endParaRPr lang="zh-CN" altLang="en-US" sz="2400"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p:txBody>
      </p:sp>
      <p:sp>
        <p:nvSpPr>
          <p:cNvPr id="58" name="文本框 57"/>
          <p:cNvSpPr txBox="1"/>
          <p:nvPr>
            <p:custDataLst>
              <p:tags r:id="rId12"/>
            </p:custDataLst>
          </p:nvPr>
        </p:nvSpPr>
        <p:spPr>
          <a:xfrm>
            <a:off x="342900" y="1695450"/>
            <a:ext cx="2862580" cy="4095750"/>
          </a:xfrm>
          <a:prstGeom prst="rect">
            <a:avLst/>
          </a:prstGeom>
          <a:noFill/>
        </p:spPr>
        <p:txBody>
          <a:bodyPr wrap="square" rtlCol="0">
            <a:noAutofit/>
          </a:bodyPr>
          <a:p>
            <a:pPr marL="0" lvl="0" indent="0" algn="l">
              <a:lnSpc>
                <a:spcPct val="130000"/>
              </a:lnSpc>
              <a:spcBef>
                <a:spcPts val="0"/>
              </a:spcBef>
              <a:spcAft>
                <a:spcPts val="0"/>
              </a:spcAft>
              <a:buSzPct val="100000"/>
              <a:buNone/>
            </a:pPr>
            <a:r>
              <a:rPr lang="zh-CN" altLang="en-US" sz="2400"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流行特征：手足口病一年四季都可发生，常见于春末夏初，发病高峰主要为5-7月。</a:t>
            </a:r>
            <a:endParaRPr lang="zh-CN" altLang="en-US" sz="2400" spc="15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p:txBody>
      </p:sp>
    </p:spTree>
    <p:custDataLst>
      <p:tags r:id="rId1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TEMPLATE_THUMBS_INDEX" val="1"/>
  <p:tag name="KSO_WM_TEMPLATE_TOPIC_ID" val="2869567"/>
  <p:tag name="KSO_WM_TEMPLATE_OUTLINE_ID" val="15"/>
  <p:tag name="KSO_WM_TEMPLATE_SCENE_ID" val="1"/>
  <p:tag name="KSO_WM_TEMPLATE_JOB_ID" val="2"/>
  <p:tag name="KSO_WM_TEMPLATE_TOPIC_DEFAULT" val="1"/>
  <p:tag name="KSO_WM_TEMPLATE_SUBCATEGORY" val="0"/>
  <p:tag name="KSO_WM_TAG_VERSION" val="1.0"/>
  <p:tag name="KSO_WM_BEAUTIFY_FLAG" val="#wm#"/>
  <p:tag name="KSO_WM_TEMPLATE_CATEGORY" val="custom"/>
  <p:tag name="KSO_WM_TEMPLATE_INDEX" val="20196581"/>
</p:tagLst>
</file>

<file path=ppt/tags/tag101.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6915"/>
  <p:tag name="KSO_WM_TEMPLATE_MASTER_THUMB_INDEX" val="12"/>
  <p:tag name="KSO_WM_TEMPLATE_THUMBS_INDEX" val="1、4、7、8、10、11、12、13、15"/>
</p:tagLst>
</file>

<file path=ppt/tags/tag10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y"/>
  <p:tag name="KSO_WM_UNIT_INDEX" val="1"/>
  <p:tag name="KSO_WM_UNIT_ID" val="_1*y*1"/>
  <p:tag name="KSO_WM_SLIDE_BACKGROUND_MASK_FLAG" val="1"/>
</p:tagLst>
</file>

<file path=ppt/tags/tag10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85.xml><?xml version="1.0" encoding="utf-8"?>
<p:tagLst xmlns:p="http://schemas.openxmlformats.org/presentationml/2006/main">
  <p:tag name="KSO_WM_UNIT_TYPE" val="i"/>
  <p:tag name="KSO_WM_UNIT_SUBTYPE" val="h"/>
  <p:tag name="KSO_WM_SLIDE_BACKGROUND_TYPE" val="frame"/>
  <p:tag name="KSO_WM_UNIT_HIGHLIGHT" val="0"/>
  <p:tag name="KSO_WM_UNIT_COMPATIBLE" val="0"/>
  <p:tag name="KSO_WM_UNIT_DIAGRAM_ISNUMVISUAL" val="0"/>
  <p:tag name="KSO_WM_UNIT_DIAGRAM_ISREFERUNIT" val="0"/>
  <p:tag name="KSO_WM_UNIT_INDEX" val="1"/>
  <p:tag name="KSO_WM_UNIT_ID" val="_13*i*1"/>
  <p:tag name="KSO_WM_UNIT_LAYERLEVEL" val="1"/>
  <p:tag name="KSO_WM_TAG_VERSION" val="1.0"/>
  <p:tag name="KSO_WM_BEAUTIFY_FLAG" val="#wm#"/>
  <p:tag name="KSO_WM_SLIDE_BK_DARK_LIGHT" val="2"/>
  <p:tag name="KSO_WM_UNIT_BK_DARK_LIGHT" val="2"/>
</p:tagLst>
</file>

<file path=ppt/tags/tag186.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18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93.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1"/>
  <p:tag name="KSO_WM_UNIT_ID" val="_14*i*1"/>
  <p:tag name="KSO_WM_UNIT_BK_DARK_LIGHT" val="2"/>
  <p:tag name="KSO_WM_UNIT_LAYERLEVEL" val="1"/>
  <p:tag name="KSO_WM_TAG_VERSION" val="1.0"/>
  <p:tag name="KSO_WM_BEAUTIFY_FLAG" val="#wm#"/>
</p:tagLst>
</file>

<file path=ppt/tags/tag19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01.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1"/>
  <p:tag name="KSO_WM_UNIT_ID" val="_15*i*1"/>
  <p:tag name="KSO_WM_UNIT_LAYERLEVEL" val="1"/>
  <p:tag name="KSO_WM_TAG_VERSION" val="1.0"/>
  <p:tag name="KSO_WM_BEAUTIFY_FLAG" val="#wm#"/>
  <p:tag name="KSO_WM_SLIDE_BK_DARK_LIGHT" val="2"/>
  <p:tag name="KSO_WM_UNIT_BK_DARK_LIGHT" val="2"/>
</p:tagLst>
</file>

<file path=ppt/tags/tag202.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03.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TYPE" val="i"/>
  <p:tag name="KSO_WM_UNIT_SUBTYPE" val="h"/>
  <p:tag name="KSO_WM_SLIDE_BACKGROUND_TYPE" val="bottomTop"/>
  <p:tag name="KSO_WM_UNIT_HIGHLIGHT" val="0"/>
  <p:tag name="KSO_WM_UNIT_COMPATIBLE" val="0"/>
  <p:tag name="KSO_WM_UNIT_DIAGRAM_ISNUMVISUAL" val="0"/>
  <p:tag name="KSO_WM_UNIT_DIAGRAM_ISREFERUNIT" val="0"/>
  <p:tag name="KSO_WM_UNIT_INDEX" val="1"/>
  <p:tag name="KSO_WM_UNIT_ID" val="_16*i*1"/>
  <p:tag name="KSO_WM_UNIT_LAYERLEVEL" val="1"/>
  <p:tag name="KSO_WM_TAG_VERSION" val="1.0"/>
  <p:tag name="KSO_WM_BEAUTIFY_FLAG" val="#wm#"/>
  <p:tag name="KSO_WM_SLIDE_BK_DARK_LIGHT" val="2"/>
  <p:tag name="KSO_WM_UNIT_BK_DARK_LIGHT" val="2"/>
</p:tagLst>
</file>

<file path=ppt/tags/tag21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1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19.xml><?xml version="1.0" encoding="utf-8"?>
<p:tagLst xmlns:p="http://schemas.openxmlformats.org/presentationml/2006/main">
  <p:tag name="KSO_WM_UNIT_TYPE" val="i"/>
  <p:tag name="KSO_WM_UNIT_SUBTYPE" val="h"/>
  <p:tag name="KSO_WM_SLIDE_BACKGROUND_TYPE" val="navigation"/>
  <p:tag name="KSO_WM_UNIT_HIGHLIGHT" val="0"/>
  <p:tag name="KSO_WM_UNIT_COMPATIBLE" val="0"/>
  <p:tag name="KSO_WM_UNIT_DIAGRAM_ISNUMVISUAL" val="0"/>
  <p:tag name="KSO_WM_UNIT_DIAGRAM_ISREFERUNIT" val="0"/>
  <p:tag name="KSO_WM_UNIT_INDEX" val="1"/>
  <p:tag name="KSO_WM_UNIT_ID" val="_17*i*1"/>
  <p:tag name="KSO_WM_UNIT_LAYERLEVEL" val="1"/>
  <p:tag name="KSO_WM_TAG_VERSION" val="1.0"/>
  <p:tag name="KSO_WM_BEAUTIFY_FLAG" val="#wm#"/>
  <p:tag name="KSO_WM_SLIDE_BK_DARK_LIGHT" val="2"/>
  <p:tag name="KSO_WM_UNIT_BK_DARK_LIGHT" val="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2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TYPE" val="i"/>
  <p:tag name="KSO_WM_UNIT_SUBTYPE" val="h"/>
  <p:tag name="KSO_WM_SLIDE_BACKGROUND_TYPE" val="belt"/>
  <p:tag name="KSO_WM_UNIT_HIGHLIGHT" val="0"/>
  <p:tag name="KSO_WM_UNIT_COMPATIBLE" val="0"/>
  <p:tag name="KSO_WM_UNIT_DIAGRAM_ISNUMVISUAL" val="0"/>
  <p:tag name="KSO_WM_UNIT_DIAGRAM_ISREFERUNIT" val="0"/>
  <p:tag name="KSO_WM_UNIT_INDEX" val="1"/>
  <p:tag name="KSO_WM_UNIT_ID" val="_18*i*1"/>
  <p:tag name="KSO_WM_UNIT_LAYERLEVEL" val="1"/>
  <p:tag name="KSO_WM_TAG_VERSION" val="1.0"/>
  <p:tag name="KSO_WM_BEAUTIFY_FLAG" val="#wm#"/>
  <p:tag name="KSO_WM_SLIDE_BK_DARK_LIGHT" val="2"/>
  <p:tag name="KSO_WM_UNIT_BK_DARK_LIGHT" val="2"/>
</p:tagLst>
</file>

<file path=ppt/tags/tag23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3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7"/>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7"/>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3.xml><?xml version="1.0" encoding="utf-8"?>
<p:tagLst xmlns:p="http://schemas.openxmlformats.org/presentationml/2006/main">
  <p:tag name="KSO_WM_TAG_VERSION" val="1.0"/>
  <p:tag name="KSO_WM_BEAUTIFY_FLAG" val="#wm#"/>
  <p:tag name="KSO_WM_TEMPLATE_CATEGORY" val="custom"/>
  <p:tag name="KSO_WM_TEMPLATE_INDEX" val="20204427"/>
  <p:tag name="KSO_WM_TEMPLATE_SUBCATEGORY" val="0"/>
  <p:tag name="KSO_WM_TEMPLATE_MASTER_TYPE" val="1"/>
  <p:tag name="KSO_WM_TEMPLATE_COLOR_TYPE" val="1"/>
  <p:tag name="KSO_WM_TEMPLATE_MASTER_THUMB_INDEX" val="12"/>
  <p:tag name="KSO_WM_TEMPLATE_THUMBS_INDEX" val="1、4、7、9、12、17、20、21、22、23、24、28、30、34、38"/>
</p:tagLst>
</file>

<file path=ppt/tags/tag24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y"/>
  <p:tag name="KSO_WM_UNIT_INDEX" val="1"/>
  <p:tag name="KSO_WM_UNIT_ID" val="_1*y*1"/>
  <p:tag name="KSO_WM_SLIDE_BACKGROUND_MASK_FLAG" val="1"/>
</p:tagLst>
</file>

<file path=ppt/tags/tag24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32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27.xml><?xml version="1.0" encoding="utf-8"?>
<p:tagLst xmlns:p="http://schemas.openxmlformats.org/presentationml/2006/main">
  <p:tag name="KSO_WM_UNIT_TYPE" val="i"/>
  <p:tag name="KSO_WM_UNIT_SUBTYPE" val="h"/>
  <p:tag name="KSO_WM_SLIDE_BACKGROUND_TYPE" val="frame"/>
  <p:tag name="KSO_WM_UNIT_HIGHLIGHT" val="0"/>
  <p:tag name="KSO_WM_UNIT_COMPATIBLE" val="0"/>
  <p:tag name="KSO_WM_UNIT_DIAGRAM_ISNUMVISUAL" val="0"/>
  <p:tag name="KSO_WM_UNIT_DIAGRAM_ISREFERUNIT" val="0"/>
  <p:tag name="KSO_WM_UNIT_INDEX" val="1"/>
  <p:tag name="KSO_WM_UNIT_ID" val="_13*i*1"/>
  <p:tag name="KSO_WM_UNIT_LAYERLEVEL" val="1"/>
  <p:tag name="KSO_WM_TAG_VERSION" val="1.0"/>
  <p:tag name="KSO_WM_BEAUTIFY_FLAG" val="#wm#"/>
  <p:tag name="KSO_WM_SLIDE_BK_DARK_LIGHT" val="2"/>
  <p:tag name="KSO_WM_UNIT_BK_DARK_LIGHT" val="2"/>
</p:tagLst>
</file>

<file path=ppt/tags/tag32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329.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35.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1"/>
  <p:tag name="KSO_WM_UNIT_ID" val="_14*i*1"/>
  <p:tag name="KSO_WM_UNIT_BK_DARK_LIGHT" val="2"/>
  <p:tag name="KSO_WM_UNIT_LAYERLEVEL" val="1"/>
  <p:tag name="KSO_WM_TAG_VERSION" val="1.0"/>
  <p:tag name="KSO_WM_BEAUTIFY_FLAG" val="#wm#"/>
</p:tagLst>
</file>

<file path=ppt/tags/tag336.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43.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1"/>
  <p:tag name="KSO_WM_UNIT_ID" val="_15*i*1"/>
  <p:tag name="KSO_WM_UNIT_LAYERLEVEL" val="1"/>
  <p:tag name="KSO_WM_TAG_VERSION" val="1.0"/>
  <p:tag name="KSO_WM_BEAUTIFY_FLAG" val="#wm#"/>
  <p:tag name="KSO_WM_SLIDE_BK_DARK_LIGHT" val="2"/>
  <p:tag name="KSO_WM_UNIT_BK_DARK_LIGHT" val="2"/>
</p:tagLst>
</file>

<file path=ppt/tags/tag344.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345.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52.xml><?xml version="1.0" encoding="utf-8"?>
<p:tagLst xmlns:p="http://schemas.openxmlformats.org/presentationml/2006/main">
  <p:tag name="KSO_WM_UNIT_TYPE" val="i"/>
  <p:tag name="KSO_WM_UNIT_SUBTYPE" val="h"/>
  <p:tag name="KSO_WM_SLIDE_BACKGROUND_TYPE" val="bottomTop"/>
  <p:tag name="KSO_WM_UNIT_HIGHLIGHT" val="0"/>
  <p:tag name="KSO_WM_UNIT_COMPATIBLE" val="0"/>
  <p:tag name="KSO_WM_UNIT_DIAGRAM_ISNUMVISUAL" val="0"/>
  <p:tag name="KSO_WM_UNIT_DIAGRAM_ISREFERUNIT" val="0"/>
  <p:tag name="KSO_WM_UNIT_INDEX" val="1"/>
  <p:tag name="KSO_WM_UNIT_ID" val="_16*i*1"/>
  <p:tag name="KSO_WM_UNIT_LAYERLEVEL" val="1"/>
  <p:tag name="KSO_WM_TAG_VERSION" val="1.0"/>
  <p:tag name="KSO_WM_BEAUTIFY_FLAG" val="#wm#"/>
  <p:tag name="KSO_WM_SLIDE_BK_DARK_LIGHT" val="2"/>
  <p:tag name="KSO_WM_UNIT_BK_DARK_LIGHT" val="2"/>
</p:tagLst>
</file>

<file path=ppt/tags/tag35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35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61.xml><?xml version="1.0" encoding="utf-8"?>
<p:tagLst xmlns:p="http://schemas.openxmlformats.org/presentationml/2006/main">
  <p:tag name="KSO_WM_UNIT_TYPE" val="i"/>
  <p:tag name="KSO_WM_UNIT_SUBTYPE" val="h"/>
  <p:tag name="KSO_WM_SLIDE_BACKGROUND_TYPE" val="navigation"/>
  <p:tag name="KSO_WM_UNIT_HIGHLIGHT" val="0"/>
  <p:tag name="KSO_WM_UNIT_COMPATIBLE" val="0"/>
  <p:tag name="KSO_WM_UNIT_DIAGRAM_ISNUMVISUAL" val="0"/>
  <p:tag name="KSO_WM_UNIT_DIAGRAM_ISREFERUNIT" val="0"/>
  <p:tag name="KSO_WM_UNIT_INDEX" val="1"/>
  <p:tag name="KSO_WM_UNIT_ID" val="_17*i*1"/>
  <p:tag name="KSO_WM_UNIT_LAYERLEVEL" val="1"/>
  <p:tag name="KSO_WM_TAG_VERSION" val="1.0"/>
  <p:tag name="KSO_WM_BEAUTIFY_FLAG" val="#wm#"/>
  <p:tag name="KSO_WM_SLIDE_BK_DARK_LIGHT" val="2"/>
  <p:tag name="KSO_WM_UNIT_BK_DARK_LIGHT" val="2"/>
</p:tagLst>
</file>

<file path=ppt/tags/tag36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36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72.xml><?xml version="1.0" encoding="utf-8"?>
<p:tagLst xmlns:p="http://schemas.openxmlformats.org/presentationml/2006/main">
  <p:tag name="KSO_WM_UNIT_TYPE" val="i"/>
  <p:tag name="KSO_WM_UNIT_SUBTYPE" val="h"/>
  <p:tag name="KSO_WM_SLIDE_BACKGROUND_TYPE" val="belt"/>
  <p:tag name="KSO_WM_UNIT_HIGHLIGHT" val="0"/>
  <p:tag name="KSO_WM_UNIT_COMPATIBLE" val="0"/>
  <p:tag name="KSO_WM_UNIT_DIAGRAM_ISNUMVISUAL" val="0"/>
  <p:tag name="KSO_WM_UNIT_DIAGRAM_ISREFERUNIT" val="0"/>
  <p:tag name="KSO_WM_UNIT_INDEX" val="1"/>
  <p:tag name="KSO_WM_UNIT_ID" val="_18*i*1"/>
  <p:tag name="KSO_WM_UNIT_LAYERLEVEL" val="1"/>
  <p:tag name="KSO_WM_TAG_VERSION" val="1.0"/>
  <p:tag name="KSO_WM_BEAUTIFY_FLAG" val="#wm#"/>
  <p:tag name="KSO_WM_SLIDE_BK_DARK_LIGHT" val="2"/>
  <p:tag name="KSO_WM_UNIT_BK_DARK_LIGHT" val="2"/>
</p:tagLst>
</file>

<file path=ppt/tags/tag37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7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7"/>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7"/>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5.xml><?xml version="1.0" encoding="utf-8"?>
<p:tagLst xmlns:p="http://schemas.openxmlformats.org/presentationml/2006/main">
  <p:tag name="KSO_WM_TAG_VERSION" val="1.0"/>
  <p:tag name="KSO_WM_BEAUTIFY_FLAG" val="#wm#"/>
  <p:tag name="KSO_WM_TEMPLATE_CATEGORY" val="custom"/>
  <p:tag name="KSO_WM_TEMPLATE_INDEX" val="20204427"/>
  <p:tag name="KSO_WM_TEMPLATE_SUBCATEGORY" val="0"/>
  <p:tag name="KSO_WM_TEMPLATE_MASTER_TYPE" val="1"/>
  <p:tag name="KSO_WM_TEMPLATE_COLOR_TYPE" val="1"/>
  <p:tag name="KSO_WM_TEMPLATE_MASTER_THUMB_INDEX" val="12"/>
  <p:tag name="KSO_WM_TEMPLATE_THUMBS_INDEX" val="1、4、7、9、12、17、20、21、22、23、24、28、30、34、38"/>
</p:tagLst>
</file>

<file path=ppt/tags/tag386.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LAYERLEVEL" val="1"/>
  <p:tag name="KSO_WM_TAG_VERSION" val="1.0"/>
  <p:tag name="KSO_WM_BEAUTIFY_FLAG" val="#wm#"/>
  <p:tag name="KSO_WM_UNIT_PRESET_TEXT" val="数据分析总结"/>
  <p:tag name="KSO_WM_TEMPLATE_CATEGORY" val="custom"/>
  <p:tag name="KSO_WM_TEMPLATE_INDEX" val="20204427"/>
  <p:tag name="KSO_WM_UNIT_ID" val="custom20204427_1*a*1"/>
  <p:tag name="KSO_WM_UNIT_ISNUMDGMTITLE" val="0"/>
</p:tagLst>
</file>

<file path=ppt/tags/tag387.xml><?xml version="1.0" encoding="utf-8"?>
<p:tagLst xmlns:p="http://schemas.openxmlformats.org/presentationml/2006/main">
  <p:tag name="KSO_WM_BEAUTIFY_FLAG" val="#wm#"/>
  <p:tag name="KSO_WM_TEMPLATE_SUBCATEGORY" val="0"/>
  <p:tag name="KSO_WM_SLIDE_TYPE" val="title"/>
  <p:tag name="KSO_WM_SLIDE_SUBTYPE" val="pureTxt"/>
  <p:tag name="KSO_WM_SLIDE_ITEM_CNT" val="0"/>
  <p:tag name="KSO_WM_SLIDE_INDEX" val="1"/>
  <p:tag name="KSO_WM_TAG_VERSION" val="1.0"/>
  <p:tag name="KSO_WM_SLIDE_LAYOUT" val="a_b"/>
  <p:tag name="KSO_WM_SLIDE_LAYOUT_CNT" val="1_1"/>
  <p:tag name="KSO_WM_TEMPLATE_MASTER_TYPE" val="1"/>
  <p:tag name="KSO_WM_TEMPLATE_COLOR_TYPE" val="1"/>
  <p:tag name="KSO_WM_TEMPLATE_CATEGORY" val="custom"/>
  <p:tag name="KSO_WM_TEMPLATE_INDEX" val="20204427"/>
  <p:tag name="KSO_WM_SLIDE_ID" val="custom20204427_1"/>
  <p:tag name="KSO_WM_TEMPLATE_MASTER_THUMB_INDEX" val="12"/>
  <p:tag name="KSO_WM_TEMPLATE_THUMBS_INDEX" val="1、4、7、9、12、17、20、21、22、23、24、28、30、34、38"/>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PRESET_TEXT" val="单击此处添加大标题内容"/>
  <p:tag name="KSO_WM_TEMPLATE_CATEGORY" val="custom"/>
  <p:tag name="KSO_WM_TEMPLATE_INDEX" val="20204427"/>
  <p:tag name="KSO_WM_UNIT_ID" val="custom20204427_7*a*1"/>
  <p:tag name="KSO_WM_UNIT_ISNUMDGMTITLE" val="0"/>
</p:tagLst>
</file>

<file path=ppt/tags/tag389.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壹"/>
  <p:tag name="KSO_WM_TEMPLATE_CATEGORY" val="custom"/>
  <p:tag name="KSO_WM_TEMPLATE_INDEX" val="20204427"/>
  <p:tag name="KSO_WM_UNIT_ID" val="custom20204427_7*e*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0.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TYPE" val="sectionTitle"/>
  <p:tag name="KSO_WM_SLIDE_SUBTYPE" val="pureTxt"/>
  <p:tag name="KSO_WM_SLIDE_LAYOUT" val="a_b_e"/>
  <p:tag name="KSO_WM_SLIDE_LAYOUT_CNT" val="1_1_1"/>
  <p:tag name="KSO_WM_TEMPLATE_MASTER_TYPE" val="1"/>
  <p:tag name="KSO_WM_TEMPLATE_COLOR_TYPE" val="1"/>
  <p:tag name="KSO_WM_TEMPLATE_CATEGORY" val="custom"/>
  <p:tag name="KSO_WM_TEMPLATE_INDEX" val="20204427"/>
  <p:tag name="KSO_WM_SLIDE_ID" val="custom20204427_7"/>
</p:tagLst>
</file>

<file path=ppt/tags/tag391.xml><?xml version="1.0" encoding="utf-8"?>
<p:tagLst xmlns:p="http://schemas.openxmlformats.org/presentationml/2006/main">
  <p:tag name="KSO_WM_SLIDE_BACKGROUND_TYPE" val="navigation"/>
  <p:tag name="KSO_WM_UNIT_SUBTYPE" val="h"/>
  <p:tag name="KSO_WM_UNIT_TYPE" val="i"/>
  <p:tag name="KSO_WM_UNIT_INDEX" val="1"/>
  <p:tag name="KSO_WM_TEMPLATE_CATEGORY" val="custom"/>
  <p:tag name="KSO_WM_TEMPLATE_INDEX" val="20204427"/>
  <p:tag name="KSO_WM_UNIT_ID" val="custom20204427_10*i*1"/>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92.xml><?xml version="1.0" encoding="utf-8"?>
<p:tagLst xmlns:p="http://schemas.openxmlformats.org/presentationml/2006/main">
  <p:tag name="KSO_WM_SLIDE_BACKGROUND_TYPE" val="navigation"/>
  <p:tag name="KSO_WM_UNIT_TYPE" val="i"/>
  <p:tag name="KSO_WM_UNIT_INDEX" val="2"/>
  <p:tag name="KSO_WM_TEMPLATE_CATEGORY" val="custom"/>
  <p:tag name="KSO_WM_TEMPLATE_INDEX" val="20204427"/>
  <p:tag name="KSO_WM_UNIT_ID" val="custom20204427_10*i*2"/>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93.xml><?xml version="1.0" encoding="utf-8"?>
<p:tagLst xmlns:p="http://schemas.openxmlformats.org/presentationml/2006/main">
  <p:tag name="KSO_WM_SLIDE_BACKGROUND_TYPE" val="navigation"/>
  <p:tag name="KSO_WM_UNIT_TYPE" val="i"/>
  <p:tag name="KSO_WM_UNIT_INDEX" val="3"/>
  <p:tag name="KSO_WM_TEMPLATE_CATEGORY" val="custom"/>
  <p:tag name="KSO_WM_TEMPLATE_INDEX" val="20204427"/>
  <p:tag name="KSO_WM_UNIT_ID" val="custom20204427_10*i*3"/>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
  <p:tag name="KSO_WM_UNIT_NOCLEAR" val="0"/>
  <p:tag name="KSO_WM_UNIT_VALUE" val="276"/>
  <p:tag name="KSO_WM_UNIT_TYPE" val="h_f"/>
  <p:tag name="KSO_WM_UNIT_INDEX" val="1_1"/>
  <p:tag name="KSO_WM_UNIT_BLOCK" val="0"/>
  <p:tag name="KSO_WM_UNIT_IS_LAYOUT_DIAGRAM" val="1"/>
  <p:tag name="KSO_WM_TEMPLATE_CATEGORY" val="custom"/>
  <p:tag name="KSO_WM_TEMPLATE_INDEX" val="20204427"/>
  <p:tag name="KSO_WM_UNIT_ID" val="custom20204427_10*h_f*1_1"/>
  <p:tag name="KSO_WM_UNIT_SUBTYPE" val="a"/>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
  <p:tag name="KSO_WM_TAG_VERSION" val="1.0"/>
  <p:tag name="KSO_WM_BEAUTIFY_FLAG" val="#wm#"/>
  <p:tag name="KSO_WM_UNIT_ISCONTENTSTITLE" val="0"/>
  <p:tag name="KSO_WM_UNIT_PRESET_TEXT" val="单击此处添加小标题"/>
  <p:tag name="KSO_WM_UNIT_NOCLEAR" val="0"/>
  <p:tag name="KSO_WM_UNIT_VALUE" val="18"/>
  <p:tag name="KSO_WM_UNIT_TYPE" val="h_a"/>
  <p:tag name="KSO_WM_UNIT_INDEX" val="1_1"/>
  <p:tag name="KSO_WM_UNIT_BLOCK" val="0"/>
  <p:tag name="KSO_WM_UNIT_IS_LAYOUT_DIAGRAM" val="1"/>
  <p:tag name="KSO_WM_TEMPLATE_CATEGORY" val="custom"/>
  <p:tag name="KSO_WM_TEMPLATE_INDEX" val="20204427"/>
  <p:tag name="KSO_WM_UNIT_ID" val="custom20204427_10*h_a*1_1"/>
  <p:tag name="KSO_WM_UNIT_ISNUMDGMTITLE" val="0"/>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z"/>
  <p:tag name="KSO_WM_UNIT_INDEX" val="1"/>
  <p:tag name="KSO_WM_UNIT_BLOCK" val="0"/>
  <p:tag name="KSO_WM_UNIT_IS_LAYOUT_DIAGRAM" val="1"/>
  <p:tag name="KSO_WM_UNIT_BK_DARK_LIGHT" val="1"/>
  <p:tag name="KSO_WM_TEMPLATE_CATEGORY" val="custom"/>
  <p:tag name="KSO_WM_TEMPLATE_INDEX" val="20204427"/>
  <p:tag name="KSO_WM_UNIT_ID" val="custom20204427_10*z*1"/>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
  <p:tag name="KSO_WM_UNIT_NOCLEAR" val="0"/>
  <p:tag name="KSO_WM_UNIT_TYPE" val="h_f"/>
  <p:tag name="KSO_WM_UNIT_INDEX" val="2_1"/>
  <p:tag name="KSO_WM_UNIT_BLOCK" val="0"/>
  <p:tag name="KSO_WM_UNIT_IS_LAYOUT_DIAGRAM" val="1"/>
  <p:tag name="KSO_WM_UNIT_VALUE" val="276"/>
  <p:tag name="KSO_WM_TEMPLATE_CATEGORY" val="custom"/>
  <p:tag name="KSO_WM_TEMPLATE_INDEX" val="20204427"/>
  <p:tag name="KSO_WM_UNIT_ID" val="custom20204427_10*h_f*2_1"/>
  <p:tag name="KSO_WM_UNIT_SUBTYPE" val="a"/>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
  <p:tag name="KSO_WM_TAG_VERSION" val="1.0"/>
  <p:tag name="KSO_WM_BEAUTIFY_FLAG" val="#wm#"/>
  <p:tag name="KSO_WM_UNIT_ISCONTENTSTITLE" val="0"/>
  <p:tag name="KSO_WM_UNIT_PRESET_TEXT" val="单击此处添加小标题"/>
  <p:tag name="KSO_WM_UNIT_NOCLEAR" val="0"/>
  <p:tag name="KSO_WM_UNIT_TYPE" val="h_a"/>
  <p:tag name="KSO_WM_UNIT_INDEX" val="2_1"/>
  <p:tag name="KSO_WM_UNIT_BLOCK" val="0"/>
  <p:tag name="KSO_WM_UNIT_IS_LAYOUT_DIAGRAM" val="1"/>
  <p:tag name="KSO_WM_UNIT_VALUE" val="18"/>
  <p:tag name="KSO_WM_TEMPLATE_CATEGORY" val="custom"/>
  <p:tag name="KSO_WM_TEMPLATE_INDEX" val="20204427"/>
  <p:tag name="KSO_WM_UNIT_ID" val="custom20204427_10*h_a*2_1"/>
  <p:tag name="KSO_WM_UNIT_ISNUMDGMTITLE" val="0"/>
</p:tagLst>
</file>

<file path=ppt/tags/tag399.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10"/>
  <p:tag name="KSO_WM_SLIDE_SIZE" val="864.102*298.548"/>
  <p:tag name="KSO_WM_SLIDE_POSITION" val="47.9488*170.627"/>
  <p:tag name="KSO_WM_TAG_VERSION" val="1.0"/>
  <p:tag name="KSO_WM_BEAUTIFY_FLAG" val="#wm#"/>
  <p:tag name="KSO_WM_SLIDE_LAYOUT" val="a_i_z_h"/>
  <p:tag name="KSO_WM_SLIDE_LAYOUT_CNT" val="1_1_1_2"/>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1.69,&quot;top&quot;:1.27,&quot;right&quot;:1.69,&quot;bottom&quot;:2.54},&quot;edge&quot;:{&quot;left&quot;:true,&quot;top&quot;:false,&quot;right&quot;:true,&quot;bottom&quot;:true}}]}"/>
  <p:tag name="KSO_WM_SLIDE_BACKGROUND" val="[&quot;navigation&quot;]"/>
  <p:tag name="KSO_WM_SLIDE_RATIO" val="1.777778"/>
  <p:tag name="KSO_WM_TEMPLATE_MASTER_TYPE" val="1"/>
  <p:tag name="KSO_WM_TEMPLATE_COLOR_TYPE" val="1"/>
  <p:tag name="KSO_WM_TEMPLATE_CATEGORY" val="custom"/>
  <p:tag name="KSO_WM_TEMPLATE_INDEX" val="20204427"/>
  <p:tag name="KSO_WM_SLIDE_ID" val="custom20204427_10"/>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0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7_3*i*1"/>
  <p:tag name="KSO_WM_TEMPLATE_CATEGORY" val="diagram"/>
  <p:tag name="KSO_WM_TEMPLATE_INDEX" val="20220057"/>
  <p:tag name="KSO_WM_UNIT_LAYERLEVEL" val="1"/>
  <p:tag name="KSO_WM_TAG_VERSION" val="1.0"/>
  <p:tag name="KSO_WM_BEAUTIFY_FLAG" val="#wm#"/>
  <p:tag name="KSO_WM_UNIT_BLOCK" val="0"/>
  <p:tag name="KSO_WM_UNIT_SM_LIMIT_TYPE" val="2"/>
  <p:tag name="KSO_WM_UNIT_DEC_AREA_ID" val="e107a75600f14900ab5f80ea59973fa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FILL_FORE_SCHEMECOLOR_INDEX_BRIGHTNESS" val="0"/>
  <p:tag name="KSO_WM_UNIT_FILL_FORE_SCHEMECOLOR_INDEX" val="5"/>
  <p:tag name="KSO_WM_UNIT_FILL_TYPE" val="1"/>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Lst>
</file>

<file path=ppt/tags/tag405.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406.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407.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408.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40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SLIDE_ID" val="diagram20220057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057"/>
  <p:tag name="KSO_WM_SLIDE_TYPE" val="text"/>
  <p:tag name="KSO_WM_SLIDE_SUBTYPE" val="picTxt"/>
  <p:tag name="KSO_WM_SLIDE_LAYOUTTYPE" val="navigation"/>
  <p:tag name="KSO_WM_SLIDE_SIZE" val="960*516"/>
  <p:tag name="KSO_WM_SLIDE_POSITION" val="0*0"/>
  <p:tag name="KSO_WM_SLIDE_LAYOUT" val="d"/>
  <p:tag name="KSO_WM_SLIDE_LAYOUT_CNT" val="1"/>
  <p:tag name="KSO_WM_SLIDE_LAYOUT_INFO" val="{&quot;id&quot;:&quot;2023-02-21T10:34:59&quot;,&quot;margin&quot;:{&quot;bottom&quot;:0.847000002861023,&quot;left&quot;:0.9524999856948853,&quot;right&quot;:0.9524999856948853,&quot;top&quot;:2.117000102996826},&quot;type&quot;:0}"/>
  <p:tag name="KSO_WM_SLIDE_RATIO" val="1.777778"/>
  <p:tag name="KSO_WM_SLIDE_BACKGROUND" val="[&quot;general&quot;]"/>
  <p:tag name="KSO_WM_SLIDE_BACKGROUND_TYPE" val="general"/>
  <p:tag name="KSO_WM_SLIDE_BK_DARK_LIGHT" val="2"/>
</p:tagLst>
</file>

<file path=ppt/tags/tag413.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
  <p:tag name="KSO_WM_UNIT_NOCLEAR" val="0"/>
  <p:tag name="KSO_WM_UNIT_VALUE" val="1"/>
  <p:tag name="KSO_WM_UNIT_TYPE" val="e"/>
  <p:tag name="KSO_WM_UNIT_INDEX" val="1"/>
  <p:tag name="KSO_WM_UNIT_PRESET_TEXT" val="壹"/>
  <p:tag name="KSO_WM_TEMPLATE_CATEGORY" val="custom"/>
  <p:tag name="KSO_WM_TEMPLATE_INDEX" val="20204427"/>
  <p:tag name="KSO_WM_UNIT_ID" val="custom20204427_7*e*1"/>
</p:tagLst>
</file>

<file path=ppt/tags/tag414.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TYPE" val="sectionTitle"/>
  <p:tag name="KSO_WM_SLIDE_SUBTYPE" val="pureTxt"/>
  <p:tag name="KSO_WM_SLIDE_LAYOUT" val="a_b_e"/>
  <p:tag name="KSO_WM_SLIDE_LAYOUT_CNT" val="1_1_1"/>
  <p:tag name="KSO_WM_TEMPLATE_MASTER_TYPE" val="1"/>
  <p:tag name="KSO_WM_TEMPLATE_COLOR_TYPE" val="1"/>
  <p:tag name="KSO_WM_TEMPLATE_CATEGORY" val="custom"/>
  <p:tag name="KSO_WM_TEMPLATE_INDEX" val="20204427"/>
  <p:tag name="KSO_WM_SLIDE_ID" val="custom20204427_7"/>
</p:tagLst>
</file>

<file path=ppt/tags/tag415.xml><?xml version="1.0" encoding="utf-8"?>
<p:tagLst xmlns:p="http://schemas.openxmlformats.org/presentationml/2006/main">
  <p:tag name="KSO_WM_SLIDE_BACKGROUND_TYPE" val="navigation"/>
  <p:tag name="KSO_WM_UNIT_SUBTYPE" val="h"/>
  <p:tag name="KSO_WM_UNIT_TYPE" val="i"/>
  <p:tag name="KSO_WM_UNIT_INDEX" val="1"/>
  <p:tag name="KSO_WM_TEMPLATE_CATEGORY" val="custom"/>
  <p:tag name="KSO_WM_TEMPLATE_INDEX" val="20204427"/>
  <p:tag name="KSO_WM_UNIT_ID" val="custom20204427_8*i*1"/>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416.xml><?xml version="1.0" encoding="utf-8"?>
<p:tagLst xmlns:p="http://schemas.openxmlformats.org/presentationml/2006/main">
  <p:tag name="KSO_WM_SLIDE_BACKGROUND_TYPE" val="navigation"/>
  <p:tag name="KSO_WM_UNIT_TYPE" val="i"/>
  <p:tag name="KSO_WM_UNIT_INDEX" val="2"/>
  <p:tag name="KSO_WM_TEMPLATE_CATEGORY" val="custom"/>
  <p:tag name="KSO_WM_TEMPLATE_INDEX" val="20204427"/>
  <p:tag name="KSO_WM_UNIT_ID" val="custom20204427_8*i*2"/>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417.xml><?xml version="1.0" encoding="utf-8"?>
<p:tagLst xmlns:p="http://schemas.openxmlformats.org/presentationml/2006/main">
  <p:tag name="KSO_WM_SLIDE_BACKGROUND_TYPE" val="navigation"/>
  <p:tag name="KSO_WM_UNIT_TYPE" val="i"/>
  <p:tag name="KSO_WM_UNIT_INDEX" val="3"/>
  <p:tag name="KSO_WM_TEMPLATE_CATEGORY" val="custom"/>
  <p:tag name="KSO_WM_TEMPLATE_INDEX" val="20204427"/>
  <p:tag name="KSO_WM_UNIT_ID" val="custom20204427_8*i*3"/>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TYPE" val="i"/>
  <p:tag name="KSO_WM_UNIT_INDEX" val="4"/>
  <p:tag name="KSO_WM_TEMPLATE_CATEGORY" val="custom"/>
  <p:tag name="KSO_WM_TEMPLATE_INDEX" val="20204427"/>
  <p:tag name="KSO_WM_UNIT_ID" val="custom20204427_8*i*4"/>
</p:tagLst>
</file>

<file path=ppt/tags/tag419.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427"/>
  <p:tag name="KSO_WM_UNIT_ID" val="custom20204427_8*f*1"/>
  <p:tag name="KSO_WM_UNIT_SUBTYPE" val="a"/>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
  <p:tag name="KSO_WM_UNIT_NOCLEAR" val="0"/>
  <p:tag name="KSO_WM_UNIT_VALUE" val="1"/>
  <p:tag name="KSO_WM_UNIT_TYPE" val="e"/>
  <p:tag name="KSO_WM_UNIT_INDEX" val="1"/>
  <p:tag name="KSO_WM_UNIT_PRESET_TEXT" val="壹"/>
  <p:tag name="KSO_WM_TEMPLATE_CATEGORY" val="custom"/>
  <p:tag name="KSO_WM_TEMPLATE_INDEX" val="20204427"/>
  <p:tag name="KSO_WM_UNIT_ID" val="custom20204427_7*e*1"/>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8"/>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custom"/>
  <p:tag name="KSO_WM_TEMPLATE_INDEX" val="20204427"/>
  <p:tag name="KSO_WM_SLIDE_ID" val="custom20204427_8"/>
</p:tagLst>
</file>

<file path=ppt/tags/tag424.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壹"/>
  <p:tag name="KSO_WM_TEMPLATE_CATEGORY" val="custom"/>
  <p:tag name="KSO_WM_TEMPLATE_INDEX" val="20204427"/>
  <p:tag name="KSO_WM_UNIT_ID" val="custom20204427_7*e*1"/>
</p:tagLst>
</file>

<file path=ppt/tags/tag425.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TYPE" val="sectionTitle"/>
  <p:tag name="KSO_WM_SLIDE_SUBTYPE" val="pureTxt"/>
  <p:tag name="KSO_WM_SLIDE_LAYOUT" val="a_b_e"/>
  <p:tag name="KSO_WM_SLIDE_LAYOUT_CNT" val="1_1_1"/>
  <p:tag name="KSO_WM_TEMPLATE_MASTER_TYPE" val="1"/>
  <p:tag name="KSO_WM_TEMPLATE_COLOR_TYPE" val="1"/>
  <p:tag name="KSO_WM_TEMPLATE_CATEGORY" val="custom"/>
  <p:tag name="KSO_WM_TEMPLATE_INDEX" val="20204427"/>
  <p:tag name="KSO_WM_SLIDE_ID" val="custom20204427_7"/>
</p:tagLst>
</file>

<file path=ppt/tags/tag42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2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7_3*i*1"/>
  <p:tag name="KSO_WM_TEMPLATE_CATEGORY" val="diagram"/>
  <p:tag name="KSO_WM_TEMPLATE_INDEX" val="20220057"/>
  <p:tag name="KSO_WM_UNIT_LAYERLEVEL" val="1"/>
  <p:tag name="KSO_WM_TAG_VERSION" val="1.0"/>
  <p:tag name="KSO_WM_BEAUTIFY_FLAG" val="#wm#"/>
  <p:tag name="KSO_WM_UNIT_BLOCK" val="0"/>
  <p:tag name="KSO_WM_UNIT_SM_LIMIT_TYPE" val="2"/>
  <p:tag name="KSO_WM_UNIT_DEC_AREA_ID" val="e107a75600f14900ab5f80ea59973fa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FILL_FORE_SCHEMECOLOR_INDEX_BRIGHTNESS" val="0"/>
  <p:tag name="KSO_WM_UNIT_FILL_FORE_SCHEMECOLOR_INDEX" val="5"/>
  <p:tag name="KSO_WM_UNIT_FILL_TYPE" val="1"/>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315_1*i*1"/>
  <p:tag name="KSO_WM_UNIT_LAYERLEVEL" val="1"/>
  <p:tag name="KSO_WM_TAG_VERSION" val="1.0"/>
  <p:tag name="KSO_WM_BEAUTIFY_FLAG" val="#wm#"/>
  <p:tag name="KSO_WM_UNIT_TYPE" val="i"/>
  <p:tag name="KSO_WM_UNIT_INDEX" val="1"/>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315"/>
  <p:tag name="KSO_WM_UNIT_VALUE" val="901"/>
  <p:tag name="KSO_WM_TEMPLATE_ASSEMBLE_XID" val="6130c4e08b5cc6c91112a571"/>
  <p:tag name="KSO_WM_TEMPLATE_ASSEMBLE_GROUPID" val="6130c4e08b5cc6c91112a57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 name="KSO_WM_UNIT_BK_DARK_LIGHT" val="2"/>
</p:tagLst>
</file>

<file path=ppt/tags/tag43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315_1*f*1"/>
  <p:tag name="KSO_WM_TEMPLATE_CATEGORY" val="diagram"/>
  <p:tag name="KSO_WM_TEMPLATE_INDEX" val="20207315"/>
  <p:tag name="KSO_WM_UNIT_LAYERLEVEL" val="1"/>
  <p:tag name="KSO_WM_TAG_VERSION" val="1.0"/>
  <p:tag name="KSO_WM_BEAUTIFY_FLAG" val="#wm#"/>
  <p:tag name="KSO_WM_UNIT_DEFAULT_FONT" val="14;20;2"/>
  <p:tag name="KSO_WM_UNIT_BLOCK" val="0"/>
  <p:tag name="KSO_WM_UNIT_VALUE" val="290"/>
  <p:tag name="KSO_WM_UNIT_SHOW_EDIT_AREA_INDICATION" val="1"/>
  <p:tag name="KSO_WM_CHIP_GROUPID" val="5e6b05596848fb12bee65ac8"/>
  <p:tag name="KSO_WM_CHIP_XID" val="5e6b05596848fb12bee65aca"/>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c8ab5172452436899286f2808371cac"/>
  <p:tag name="KSO_WM_UNIT_TEXT_FILL_FORE_SCHEMECOLOR_INDEX_BRIGHTNESS" val="0.25"/>
  <p:tag name="KSO_WM_UNIT_TEXT_FILL_FORE_SCHEMECOLOR_INDEX" val="13"/>
  <p:tag name="KSO_WM_UNIT_TEXT_FILL_TYPE" val="1"/>
  <p:tag name="KSO_WM_TEMPLATE_ASSEMBLE_XID" val="6130c4e08b5cc6c91112a571"/>
  <p:tag name="KSO_WM_TEMPLATE_ASSEMBLE_GROUPID" val="6130c4e08b5cc6c91112a571"/>
</p:tagLst>
</file>

<file path=ppt/tags/tag431.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
  <p:tag name="KSO_WM_UNIT_NOCLEAR" val="0"/>
  <p:tag name="KSO_WM_UNIT_VALUE" val="1"/>
  <p:tag name="KSO_WM_UNIT_TYPE" val="e"/>
  <p:tag name="KSO_WM_UNIT_INDEX" val="1"/>
  <p:tag name="KSO_WM_UNIT_PRESET_TEXT" val="壹"/>
  <p:tag name="KSO_WM_TEMPLATE_CATEGORY" val="custom"/>
  <p:tag name="KSO_WM_TEMPLATE_INDEX" val="20204427"/>
  <p:tag name="KSO_WM_UNIT_ID" val="custom20204427_7*e*1"/>
</p:tagLst>
</file>

<file path=ppt/tags/tag432.xml><?xml version="1.0" encoding="utf-8"?>
<p:tagLst xmlns:p="http://schemas.openxmlformats.org/presentationml/2006/main">
  <p:tag name="KSO_WM_BEAUTIFY_FLAG" val=""/>
</p:tagLst>
</file>

<file path=ppt/tags/tag433.xml><?xml version="1.0" encoding="utf-8"?>
<p:tagLst xmlns:p="http://schemas.openxmlformats.org/presentationml/2006/main">
  <p:tag name="KSO_WM_BEAUTIFY_FLAG" val=""/>
</p:tagLst>
</file>

<file path=ppt/tags/tag434.xml><?xml version="1.0" encoding="utf-8"?>
<p:tagLst xmlns:p="http://schemas.openxmlformats.org/presentationml/2006/main">
  <p:tag name="KSO_WM_SLIDE_ID" val="diagram20220057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057"/>
  <p:tag name="KSO_WM_SLIDE_TYPE" val="text"/>
  <p:tag name="KSO_WM_SLIDE_SUBTYPE" val="picTxt"/>
  <p:tag name="KSO_WM_SLIDE_LAYOUTTYPE" val="navigation"/>
  <p:tag name="KSO_WM_SLIDE_SIZE" val="960*516"/>
  <p:tag name="KSO_WM_SLIDE_POSITION" val="0*0"/>
  <p:tag name="KSO_WM_SLIDE_LAYOUT" val="d"/>
  <p:tag name="KSO_WM_SLIDE_LAYOUT_CNT" val="1"/>
  <p:tag name="KSO_WM_SLIDE_LAYOUT_INFO" val="{&quot;id&quot;:&quot;2023-02-21T10:35:01&quot;,&quot;margin&quot;:{&quot;bottom&quot;:0.847000002861023,&quot;left&quot;:0.9524999856948853,&quot;right&quot;:0.9524999856948853,&quot;top&quot;:2.117000102996826},&quot;type&quot;:0}"/>
  <p:tag name="KSO_WM_SLIDE_RATIO" val="1.777778"/>
  <p:tag name="KSO_WM_SLIDE_BACKGROUND" val="[&quot;general&quot;]"/>
  <p:tag name="KSO_WM_SLIDE_BACKGROUND_TYPE" val="general"/>
  <p:tag name="KSO_WM_SLIDE_BK_DARK_LIGHT" val="2"/>
</p:tagLst>
</file>

<file path=ppt/tags/tag43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3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16443_1*l_i*1_1"/>
  <p:tag name="KSO_WM_TEMPLATE_CATEGORY" val="diagram"/>
  <p:tag name="KSO_WM_TEMPLATE_INDEX" val="20216443"/>
  <p:tag name="KSO_WM_UNIT_LAYERLEVEL" val="1_1"/>
  <p:tag name="KSO_WM_TAG_VERSION" val="1.0"/>
  <p:tag name="KSO_WM_BEAUTIFY_FLAG" val="#wm#"/>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13"/>
  <p:tag name="KSO_WM_UNIT_TEXT_FILL_TYPE" val="1"/>
  <p:tag name="KSO_WM_UNIT_USESOURCEFORMAT_APPLY" val="0"/>
  <p:tag name="KSO_WM_DIAGRAM_VIRTUALLY_FRAME" val="{&quot;height&quot;:458.95,&quot;left&quot;:27,&quot;top&quot;:68.8,&quot;width&quot;:666.1}"/>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16443_1*l_i*1_2"/>
  <p:tag name="KSO_WM_TEMPLATE_CATEGORY" val="diagram"/>
  <p:tag name="KSO_WM_TEMPLATE_INDEX" val="20216443"/>
  <p:tag name="KSO_WM_UNIT_LAYERLEVEL" val="1_1"/>
  <p:tag name="KSO_WM_TAG_VERSION" val="1.0"/>
  <p:tag name="KSO_WM_BEAUTIFY_FLAG" val="#wm#"/>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 name="KSO_WM_UNIT_USESOURCEFORMAT_APPLY" val="0"/>
  <p:tag name="KSO_WM_DIAGRAM_VIRTUALLY_FRAME" val="{&quot;height&quot;:458.95,&quot;left&quot;:27,&quot;top&quot;:68.8,&quot;width&quot;:666.1}"/>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216443_1*l_i*1_3"/>
  <p:tag name="KSO_WM_TEMPLATE_CATEGORY" val="diagram"/>
  <p:tag name="KSO_WM_TEMPLATE_INDEX" val="20216443"/>
  <p:tag name="KSO_WM_UNIT_LAYERLEVEL" val="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 name="KSO_WM_DIAGRAM_VIRTUALLY_FRAME" val="{&quot;height&quot;:458.95,&quot;left&quot;:27,&quot;top&quot;:68.8,&quot;width&quot;:666.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216443_1*l_i*1_4"/>
  <p:tag name="KSO_WM_TEMPLATE_CATEGORY" val="diagram"/>
  <p:tag name="KSO_WM_TEMPLATE_INDEX" val="20216443"/>
  <p:tag name="KSO_WM_UNIT_LAYERLEVEL" val="1_1"/>
  <p:tag name="KSO_WM_TAG_VERSION" val="1.0"/>
  <p:tag name="KSO_WM_BEAUTIFY_FLAG" val="#wm#"/>
  <p:tag name="KSO_WM_UNIT_FILL_FORE_SCHEMECOLOR_INDEX_1_BRIGHTNESS" val="0"/>
  <p:tag name="KSO_WM_UNIT_FILL_FORE_SCHEMECOLOR_INDEX_1" val="5"/>
  <p:tag name="KSO_WM_UNIT_FILL_FORE_SCHEMECOLOR_INDEX_1_POS" val="0.02"/>
  <p:tag name="KSO_WM_UNIT_FILL_FORE_SCHEMECOLOR_INDEX_1_TRANS" val="0"/>
  <p:tag name="KSO_WM_UNIT_FILL_FORE_SCHEMECOLOR_INDEX_2_BRIGHTNESS" val="0"/>
  <p:tag name="KSO_WM_UNIT_FILL_FORE_SCHEMECOLOR_INDEX_2" val="8"/>
  <p:tag name="KSO_WM_UNIT_FILL_FORE_SCHEMECOLOR_INDEX_2_POS" val="1"/>
  <p:tag name="KSO_WM_UNIT_FILL_FORE_SCHEMECOLOR_INDEX_2_TRANS" val="0"/>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 name="KSO_WM_UNIT_USESOURCEFORMAT_APPLY" val="0"/>
  <p:tag name="KSO_WM_DIAGRAM_VIRTUALLY_FRAME" val="{&quot;height&quot;:458.95,&quot;left&quot;:27,&quot;top&quot;:68.8,&quot;width&quot;:666.1}"/>
</p:tagLst>
</file>

<file path=ppt/tags/tag441.xml><?xml version="1.0" encoding="utf-8"?>
<p:tagLst xmlns:p="http://schemas.openxmlformats.org/presentationml/2006/main">
  <p:tag name="KSO_WM_UNIT_SUBTYPE" val="a"/>
  <p:tag name="KSO_WM_UNIT_PRESET_TEXT" val="单击此处添加文本具体内容，简明扼要的阐述您的观点。根据需要可酌情增减文字，以便观者准确的理解您传达的思想。单击此处添加文本具体内容，简明扼要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6443_1*l_h_f*1_2_1"/>
  <p:tag name="KSO_WM_TEMPLATE_CATEGORY" val="diagram"/>
  <p:tag name="KSO_WM_TEMPLATE_INDEX" val="20216443"/>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0"/>
  <p:tag name="KSO_WM_DIAGRAM_VIRTUALLY_FRAME" val="{&quot;height&quot;:458.95,&quot;left&quot;:27,&quot;top&quot;:68.8,&quot;width&quot;:666.1}"/>
</p:tagLst>
</file>

<file path=ppt/tags/tag442.xml><?xml version="1.0" encoding="utf-8"?>
<p:tagLst xmlns:p="http://schemas.openxmlformats.org/presentationml/2006/main">
  <p:tag name="KSO_WM_UNIT_SUBTYPE" val="a"/>
  <p:tag name="KSO_WM_UNIT_PRESET_TEXT" val="单击此处添加文本具体内容，简明扼要的阐述您的观点。根据需要可酌情增减文字，以便观者准确的理解您传达的思想。单击此处添加文本具体内容，简明扼要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6443_1*l_h_f*1_1_1"/>
  <p:tag name="KSO_WM_TEMPLATE_CATEGORY" val="diagram"/>
  <p:tag name="KSO_WM_TEMPLATE_INDEX" val="20216443"/>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0"/>
  <p:tag name="KSO_WM_DIAGRAM_VIRTUALLY_FRAME" val="{&quot;height&quot;:458.95,&quot;left&quot;:27,&quot;top&quot;:68.8,&quot;width&quot;:666.1}"/>
</p:tagLst>
</file>

<file path=ppt/tags/tag443.xml><?xml version="1.0" encoding="utf-8"?>
<p:tagLst xmlns:p="http://schemas.openxmlformats.org/presentationml/2006/main">
  <p:tag name="KSO_WM_SLIDE_ID" val="diagram20220057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057"/>
  <p:tag name="KSO_WM_SLIDE_TYPE" val="text"/>
  <p:tag name="KSO_WM_SLIDE_SUBTYPE" val="picTxt"/>
  <p:tag name="KSO_WM_SLIDE_LAYOUTTYPE" val="navigation"/>
  <p:tag name="KSO_WM_SLIDE_SIZE" val="960*516"/>
  <p:tag name="KSO_WM_SLIDE_POSITION" val="0*0"/>
  <p:tag name="KSO_WM_SLIDE_LAYOUT" val="d"/>
  <p:tag name="KSO_WM_SLIDE_LAYOUT_CNT" val="1"/>
  <p:tag name="KSO_WM_SLIDE_LAYOUT_INFO" val="{&quot;id&quot;:&quot;2023-02-21T10:35:01&quot;,&quot;margin&quot;:{&quot;bottom&quot;:0.847000002861023,&quot;left&quot;:0.9524999856948853,&quot;right&quot;:0.9524999856948853,&quot;top&quot;:2.117000102996826},&quot;type&quot;:0}"/>
  <p:tag name="KSO_WM_SLIDE_RATIO" val="1.777778"/>
  <p:tag name="KSO_WM_SLIDE_BACKGROUND" val="[&quot;general&quot;]"/>
  <p:tag name="KSO_WM_SLIDE_BACKGROUND_TYPE" val="general"/>
  <p:tag name="KSO_WM_SLIDE_BK_DARK_LIGHT" val="2"/>
</p:tagLst>
</file>

<file path=ppt/tags/tag44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4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46.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09363_2*n_h_a*1_1_1"/>
  <p:tag name="KSO_WM_TEMPLATE_CATEGORY" val="diagram"/>
  <p:tag name="KSO_WM_TEMPLATE_INDEX" val="20209363"/>
  <p:tag name="KSO_WM_UNIT_LAYERLEVEL" val="1_1_1"/>
  <p:tag name="KSO_WM_TAG_VERSION" val="1.0"/>
  <p:tag name="KSO_WM_BEAUTIFY_FLAG" val="#wm#"/>
  <p:tag name="KSO_WM_UNIT_PRESET_TEXT" val="点击添加小标题"/>
  <p:tag name="KSO_WM_UNIT_TEXT_FILL_FORE_SCHEMECOLOR_INDEX_BRIGHTNESS" val="0.25"/>
  <p:tag name="KSO_WM_UNIT_TEXT_FILL_FORE_SCHEMECOLOR_INDEX" val="13"/>
  <p:tag name="KSO_WM_UNIT_TEXT_FILL_TYPE" val="1"/>
  <p:tag name="KSO_WM_UNIT_USESOURCEFORMAT_APPLY" val="0"/>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209363_2*n_h_i*1_1_2"/>
  <p:tag name="KSO_WM_TEMPLATE_CATEGORY" val="diagram"/>
  <p:tag name="KSO_WM_TEMPLATE_INDEX" val="20209363"/>
  <p:tag name="KSO_WM_UNIT_LAYERLEVEL" val="1_1_1"/>
  <p:tag name="KSO_WM_TAG_VERSION" val="1.0"/>
  <p:tag name="KSO_WM_BEAUTIFY_FLAG" val="#wm#"/>
  <p:tag name="KSO_WM_UNIT_USESOURCEFORMAT_APPLY" val="0"/>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209363_2*n_h_h_i*1_2_1_1"/>
  <p:tag name="KSO_WM_TEMPLATE_CATEGORY" val="diagram"/>
  <p:tag name="KSO_WM_TEMPLATE_INDEX" val="20209363"/>
  <p:tag name="KSO_WM_UNIT_LAYERLEVEL" val="1_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0"/>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6"/>
  <p:tag name="KSO_WM_UNIT_ID" val="diagram20209363_2*n_h_h_i*1_2_1_16"/>
  <p:tag name="KSO_WM_TEMPLATE_CATEGORY" val="diagram"/>
  <p:tag name="KSO_WM_TEMPLATE_INDEX" val="20209363"/>
  <p:tag name="KSO_WM_UNIT_LAYERLEVEL" val="1_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7"/>
  <p:tag name="KSO_WM_UNIT_ID" val="diagram20209363_2*n_h_h_i*1_2_1_17"/>
  <p:tag name="KSO_WM_TEMPLATE_CATEGORY" val="diagram"/>
  <p:tag name="KSO_WM_TEMPLATE_INDEX" val="20209363"/>
  <p:tag name="KSO_WM_UNIT_LAYERLEVEL" val="1_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8"/>
  <p:tag name="KSO_WM_UNIT_ID" val="diagram20209363_2*n_h_h_i*1_2_1_18"/>
  <p:tag name="KSO_WM_TEMPLATE_CATEGORY" val="diagram"/>
  <p:tag name="KSO_WM_TEMPLATE_INDEX" val="20209363"/>
  <p:tag name="KSO_WM_UNIT_LAYERLEVEL" val="1_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209363_2*n_h_h_i*1_2_1_2"/>
  <p:tag name="KSO_WM_TEMPLATE_CATEGORY" val="diagram"/>
  <p:tag name="KSO_WM_TEMPLATE_INDEX" val="20209363"/>
  <p:tag name="KSO_WM_UNIT_LAYERLEVEL" val="1_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3"/>
  <p:tag name="KSO_WM_UNIT_ID" val="diagram20209363_2*n_h_h_i*1_2_1_3"/>
  <p:tag name="KSO_WM_TEMPLATE_CATEGORY" val="diagram"/>
  <p:tag name="KSO_WM_TEMPLATE_INDEX" val="20209363"/>
  <p:tag name="KSO_WM_UNIT_LAYERLEVEL" val="1_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4"/>
  <p:tag name="KSO_WM_UNIT_ID" val="diagram20209363_2*n_h_h_i*1_2_1_4"/>
  <p:tag name="KSO_WM_TEMPLATE_CATEGORY" val="diagram"/>
  <p:tag name="KSO_WM_TEMPLATE_INDEX" val="20209363"/>
  <p:tag name="KSO_WM_UNIT_LAYERLEVEL" val="1_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5"/>
  <p:tag name="KSO_WM_UNIT_ID" val="diagram20209363_2*n_h_h_i*1_2_1_5"/>
  <p:tag name="KSO_WM_TEMPLATE_CATEGORY" val="diagram"/>
  <p:tag name="KSO_WM_TEMPLATE_INDEX" val="20209363"/>
  <p:tag name="KSO_WM_UNIT_LAYERLEVEL" val="1_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6"/>
  <p:tag name="KSO_WM_UNIT_ID" val="diagram20209363_2*n_h_h_i*1_2_1_6"/>
  <p:tag name="KSO_WM_TEMPLATE_CATEGORY" val="diagram"/>
  <p:tag name="KSO_WM_TEMPLATE_INDEX" val="20209363"/>
  <p:tag name="KSO_WM_UNIT_LAYERLEVEL" val="1_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7"/>
  <p:tag name="KSO_WM_UNIT_ID" val="diagram20209363_2*n_h_h_i*1_2_1_7"/>
  <p:tag name="KSO_WM_TEMPLATE_CATEGORY" val="diagram"/>
  <p:tag name="KSO_WM_TEMPLATE_INDEX" val="20209363"/>
  <p:tag name="KSO_WM_UNIT_LAYERLEVEL" val="1_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8"/>
  <p:tag name="KSO_WM_UNIT_ID" val="diagram20209363_2*n_h_h_i*1_2_1_8"/>
  <p:tag name="KSO_WM_TEMPLATE_CATEGORY" val="diagram"/>
  <p:tag name="KSO_WM_TEMPLATE_INDEX" val="20209363"/>
  <p:tag name="KSO_WM_UNIT_LAYERLEVEL" val="1_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9"/>
  <p:tag name="KSO_WM_UNIT_ID" val="diagram20209363_2*n_h_h_i*1_2_1_9"/>
  <p:tag name="KSO_WM_TEMPLATE_CATEGORY" val="diagram"/>
  <p:tag name="KSO_WM_TEMPLATE_INDEX" val="20209363"/>
  <p:tag name="KSO_WM_UNIT_LAYERLEVEL" val="1_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0"/>
  <p:tag name="KSO_WM_UNIT_ID" val="diagram20209363_2*n_h_h_i*1_2_1_10"/>
  <p:tag name="KSO_WM_TEMPLATE_CATEGORY" val="diagram"/>
  <p:tag name="KSO_WM_TEMPLATE_INDEX" val="20209363"/>
  <p:tag name="KSO_WM_UNIT_LAYERLEVEL" val="1_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1"/>
  <p:tag name="KSO_WM_UNIT_ID" val="diagram20209363_2*n_h_h_i*1_2_1_11"/>
  <p:tag name="KSO_WM_TEMPLATE_CATEGORY" val="diagram"/>
  <p:tag name="KSO_WM_TEMPLATE_INDEX" val="20209363"/>
  <p:tag name="KSO_WM_UNIT_LAYERLEVEL" val="1_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2"/>
  <p:tag name="KSO_WM_UNIT_ID" val="diagram20209363_2*n_h_h_i*1_2_1_12"/>
  <p:tag name="KSO_WM_TEMPLATE_CATEGORY" val="diagram"/>
  <p:tag name="KSO_WM_TEMPLATE_INDEX" val="20209363"/>
  <p:tag name="KSO_WM_UNIT_LAYERLEVEL" val="1_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3"/>
  <p:tag name="KSO_WM_UNIT_ID" val="diagram20209363_2*n_h_h_i*1_2_1_13"/>
  <p:tag name="KSO_WM_TEMPLATE_CATEGORY" val="diagram"/>
  <p:tag name="KSO_WM_TEMPLATE_INDEX" val="20209363"/>
  <p:tag name="KSO_WM_UNIT_LAYERLEVEL" val="1_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4"/>
  <p:tag name="KSO_WM_UNIT_ID" val="diagram20209363_2*n_h_h_i*1_2_1_14"/>
  <p:tag name="KSO_WM_TEMPLATE_CATEGORY" val="diagram"/>
  <p:tag name="KSO_WM_TEMPLATE_INDEX" val="20209363"/>
  <p:tag name="KSO_WM_UNIT_LAYERLEVEL" val="1_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6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209363_2*n_h_h_f*1_2_1_1"/>
  <p:tag name="KSO_WM_TEMPLATE_CATEGORY" val="diagram"/>
  <p:tag name="KSO_WM_TEMPLATE_INDEX" val="20209363"/>
  <p:tag name="KSO_WM_UNIT_LAYERLEVEL" val="1_1_1_1"/>
  <p:tag name="KSO_WM_TAG_VERSION" val="1.0"/>
  <p:tag name="KSO_WM_BEAUTIFY_FLAG" val="#wm#"/>
  <p:tag name="KSO_WM_UNIT_PRESET_TEXT" val="单击此处输入正文，单击此处输入正文，文字是思想的提炼,文字是思想的提炼,文字是思想的提炼,文字是思想的提炼。&#13;文字是思想的提炼,文字是思想的提炼。"/>
  <p:tag name="KSO_WM_UNIT_TEXT_FILL_FORE_SCHEMECOLOR_INDEX_BRIGHTNESS" val="0.25"/>
  <p:tag name="KSO_WM_UNIT_TEXT_FILL_FORE_SCHEMECOLOR_INDEX" val="13"/>
  <p:tag name="KSO_WM_UNIT_TEXT_FILL_TYPE" val="1"/>
  <p:tag name="KSO_WM_UNIT_USESOURCEFORMAT_APPLY" val="0"/>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5"/>
  <p:tag name="KSO_WM_UNIT_ID" val="diagram20209363_2*n_h_h_i*1_2_1_15"/>
  <p:tag name="KSO_WM_TEMPLATE_CATEGORY" val="diagram"/>
  <p:tag name="KSO_WM_TEMPLATE_INDEX" val="20209363"/>
  <p:tag name="KSO_WM_UNIT_LAYERLEVEL" val="1_1_1_1"/>
  <p:tag name="KSO_WM_TAG_VERSION" val="1.0"/>
  <p:tag name="KSO_WM_BEAUTIFY_FLAG" val="#wm#"/>
  <p:tag name="KSO_WM_UNIT_USESOURCEFORMAT_APPLY" val="0"/>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209363_2*n_h_h_i*1_2_2_1"/>
  <p:tag name="KSO_WM_TEMPLATE_CATEGORY" val="diagram"/>
  <p:tag name="KSO_WM_TEMPLATE_INDEX" val="20209363"/>
  <p:tag name="KSO_WM_UNIT_LAYERLEVEL" val="1_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0"/>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6"/>
  <p:tag name="KSO_WM_UNIT_ID" val="diagram20209363_2*n_h_h_i*1_2_2_16"/>
  <p:tag name="KSO_WM_TEMPLATE_CATEGORY" val="diagram"/>
  <p:tag name="KSO_WM_TEMPLATE_INDEX" val="20209363"/>
  <p:tag name="KSO_WM_UNIT_LAYERLEVEL" val="1_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7"/>
  <p:tag name="KSO_WM_UNIT_ID" val="diagram20209363_2*n_h_h_i*1_2_2_17"/>
  <p:tag name="KSO_WM_TEMPLATE_CATEGORY" val="diagram"/>
  <p:tag name="KSO_WM_TEMPLATE_INDEX" val="20209363"/>
  <p:tag name="KSO_WM_UNIT_LAYERLEVEL" val="1_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8"/>
  <p:tag name="KSO_WM_UNIT_ID" val="diagram20209363_2*n_h_h_i*1_2_2_18"/>
  <p:tag name="KSO_WM_TEMPLATE_CATEGORY" val="diagram"/>
  <p:tag name="KSO_WM_TEMPLATE_INDEX" val="20209363"/>
  <p:tag name="KSO_WM_UNIT_LAYERLEVEL" val="1_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2"/>
  <p:tag name="KSO_WM_UNIT_ID" val="diagram20209363_2*n_h_h_i*1_2_2_2"/>
  <p:tag name="KSO_WM_TEMPLATE_CATEGORY" val="diagram"/>
  <p:tag name="KSO_WM_TEMPLATE_INDEX" val="20209363"/>
  <p:tag name="KSO_WM_UNIT_LAYERLEVEL" val="1_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3"/>
  <p:tag name="KSO_WM_UNIT_ID" val="diagram20209363_2*n_h_h_i*1_2_2_3"/>
  <p:tag name="KSO_WM_TEMPLATE_CATEGORY" val="diagram"/>
  <p:tag name="KSO_WM_TEMPLATE_INDEX" val="20209363"/>
  <p:tag name="KSO_WM_UNIT_LAYERLEVEL" val="1_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4"/>
  <p:tag name="KSO_WM_UNIT_ID" val="diagram20209363_2*n_h_h_i*1_2_2_4"/>
  <p:tag name="KSO_WM_TEMPLATE_CATEGORY" val="diagram"/>
  <p:tag name="KSO_WM_TEMPLATE_INDEX" val="20209363"/>
  <p:tag name="KSO_WM_UNIT_LAYERLEVEL" val="1_1_1_1"/>
  <p:tag name="KSO_WM_TAG_VERSION" val="1.0"/>
  <p:tag name="KSO_WM_BEAUTIFY_FLAG" val="#wm#"/>
  <p:tag name="KSO_WM_UNIT_FILL_FORE_SCHEMECOLOR_INDEX_BRIGHTNESS" val="0.8"/>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5"/>
  <p:tag name="KSO_WM_UNIT_ID" val="diagram20209363_2*n_h_h_i*1_2_2_5"/>
  <p:tag name="KSO_WM_TEMPLATE_CATEGORY" val="diagram"/>
  <p:tag name="KSO_WM_TEMPLATE_INDEX" val="20209363"/>
  <p:tag name="KSO_WM_UNIT_LAYERLEVEL" val="1_1_1_1"/>
  <p:tag name="KSO_WM_TAG_VERSION" val="1.0"/>
  <p:tag name="KSO_WM_BEAUTIFY_FLAG" val="#wm#"/>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6"/>
  <p:tag name="KSO_WM_UNIT_ID" val="diagram20209363_2*n_h_h_i*1_2_2_6"/>
  <p:tag name="KSO_WM_TEMPLATE_CATEGORY" val="diagram"/>
  <p:tag name="KSO_WM_TEMPLATE_INDEX" val="20209363"/>
  <p:tag name="KSO_WM_UNIT_LAYERLEVEL" val="1_1_1_1"/>
  <p:tag name="KSO_WM_TAG_VERSION" val="1.0"/>
  <p:tag name="KSO_WM_BEAUTIFY_FLAG" val="#wm#"/>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7"/>
  <p:tag name="KSO_WM_UNIT_ID" val="diagram20209363_2*n_h_h_i*1_2_2_7"/>
  <p:tag name="KSO_WM_TEMPLATE_CATEGORY" val="diagram"/>
  <p:tag name="KSO_WM_TEMPLATE_INDEX" val="20209363"/>
  <p:tag name="KSO_WM_UNIT_LAYERLEVEL" val="1_1_1_1"/>
  <p:tag name="KSO_WM_TAG_VERSION" val="1.0"/>
  <p:tag name="KSO_WM_BEAUTIFY_FLAG" val="#wm#"/>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8"/>
  <p:tag name="KSO_WM_UNIT_ID" val="diagram20209363_2*n_h_h_i*1_2_2_8"/>
  <p:tag name="KSO_WM_TEMPLATE_CATEGORY" val="diagram"/>
  <p:tag name="KSO_WM_TEMPLATE_INDEX" val="20209363"/>
  <p:tag name="KSO_WM_UNIT_LAYERLEVEL" val="1_1_1_1"/>
  <p:tag name="KSO_WM_TAG_VERSION" val="1.0"/>
  <p:tag name="KSO_WM_BEAUTIFY_FLAG" val="#wm#"/>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9"/>
  <p:tag name="KSO_WM_UNIT_ID" val="diagram20209363_2*n_h_h_i*1_2_2_9"/>
  <p:tag name="KSO_WM_TEMPLATE_CATEGORY" val="diagram"/>
  <p:tag name="KSO_WM_TEMPLATE_INDEX" val="20209363"/>
  <p:tag name="KSO_WM_UNIT_LAYERLEVEL" val="1_1_1_1"/>
  <p:tag name="KSO_WM_TAG_VERSION" val="1.0"/>
  <p:tag name="KSO_WM_BEAUTIFY_FLAG" val="#wm#"/>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0"/>
  <p:tag name="KSO_WM_UNIT_ID" val="diagram20209363_2*n_h_h_i*1_2_2_10"/>
  <p:tag name="KSO_WM_TEMPLATE_CATEGORY" val="diagram"/>
  <p:tag name="KSO_WM_TEMPLATE_INDEX" val="20209363"/>
  <p:tag name="KSO_WM_UNIT_LAYERLEVEL" val="1_1_1_1"/>
  <p:tag name="KSO_WM_TAG_VERSION" val="1.0"/>
  <p:tag name="KSO_WM_BEAUTIFY_FLAG" val="#wm#"/>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1"/>
  <p:tag name="KSO_WM_UNIT_ID" val="diagram20209363_2*n_h_h_i*1_2_2_11"/>
  <p:tag name="KSO_WM_TEMPLATE_CATEGORY" val="diagram"/>
  <p:tag name="KSO_WM_TEMPLATE_INDEX" val="20209363"/>
  <p:tag name="KSO_WM_UNIT_LAYERLEVEL" val="1_1_1_1"/>
  <p:tag name="KSO_WM_TAG_VERSION" val="1.0"/>
  <p:tag name="KSO_WM_BEAUTIFY_FLAG" val="#wm#"/>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2"/>
  <p:tag name="KSO_WM_UNIT_ID" val="diagram20209363_2*n_h_h_i*1_2_2_12"/>
  <p:tag name="KSO_WM_TEMPLATE_CATEGORY" val="diagram"/>
  <p:tag name="KSO_WM_TEMPLATE_INDEX" val="20209363"/>
  <p:tag name="KSO_WM_UNIT_LAYERLEVEL" val="1_1_1_1"/>
  <p:tag name="KSO_WM_TAG_VERSION" val="1.0"/>
  <p:tag name="KSO_WM_BEAUTIFY_FLAG" val="#wm#"/>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3"/>
  <p:tag name="KSO_WM_UNIT_ID" val="diagram20209363_2*n_h_h_i*1_2_2_13"/>
  <p:tag name="KSO_WM_TEMPLATE_CATEGORY" val="diagram"/>
  <p:tag name="KSO_WM_TEMPLATE_INDEX" val="20209363"/>
  <p:tag name="KSO_WM_UNIT_LAYERLEVEL" val="1_1_1_1"/>
  <p:tag name="KSO_WM_TAG_VERSION" val="1.0"/>
  <p:tag name="KSO_WM_BEAUTIFY_FLAG" val="#wm#"/>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4"/>
  <p:tag name="KSO_WM_UNIT_ID" val="diagram20209363_2*n_h_h_i*1_2_2_14"/>
  <p:tag name="KSO_WM_TEMPLATE_CATEGORY" val="diagram"/>
  <p:tag name="KSO_WM_TEMPLATE_INDEX" val="20209363"/>
  <p:tag name="KSO_WM_UNIT_LAYERLEVEL" val="1_1_1_1"/>
  <p:tag name="KSO_WM_TAG_VERSION" val="1.0"/>
  <p:tag name="KSO_WM_BEAUTIFY_FLAG" val="#wm#"/>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5"/>
  <p:tag name="KSO_WM_UNIT_ID" val="diagram20209363_2*n_h_h_i*1_2_2_15"/>
  <p:tag name="KSO_WM_TEMPLATE_CATEGORY" val="diagram"/>
  <p:tag name="KSO_WM_TEMPLATE_INDEX" val="20209363"/>
  <p:tag name="KSO_WM_UNIT_LAYERLEVEL" val="1_1_1_1"/>
  <p:tag name="KSO_WM_TAG_VERSION" val="1.0"/>
  <p:tag name="KSO_WM_BEAUTIFY_FLAG" val="#wm#"/>
  <p:tag name="KSO_WM_UNIT_USESOURCEFORMAT_APPLY" val="0"/>
</p:tagLst>
</file>

<file path=ppt/tags/tag48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209363_2*n_h_h_f*1_2_2_1"/>
  <p:tag name="KSO_WM_TEMPLATE_CATEGORY" val="diagram"/>
  <p:tag name="KSO_WM_TEMPLATE_INDEX" val="20209363"/>
  <p:tag name="KSO_WM_UNIT_LAYERLEVEL" val="1_1_1_1"/>
  <p:tag name="KSO_WM_TAG_VERSION" val="1.0"/>
  <p:tag name="KSO_WM_BEAUTIFY_FLAG" val="#wm#"/>
  <p:tag name="KSO_WM_UNIT_PRESET_TEXT" val="单击此处输入正文，单击此处输入正文，文字是思想的提炼,文字是思想的提炼,文字是思想的提炼,文字是思想的提炼。&#13;文字是思想的提炼,文字是思想的提炼。"/>
  <p:tag name="KSO_WM_UNIT_TEXT_FILL_FORE_SCHEMECOLOR_INDEX_BRIGHTNESS" val="0.25"/>
  <p:tag name="KSO_WM_UNIT_TEXT_FILL_FORE_SCHEMECOLOR_INDEX" val="13"/>
  <p:tag name="KSO_WM_UNIT_TEXT_FILL_TYPE" val="1"/>
  <p:tag name="KSO_WM_UNIT_USESOURCEFORMAT_APPLY" val="0"/>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209363_2*n_h_h_i*1_2_3_1"/>
  <p:tag name="KSO_WM_TEMPLATE_CATEGORY" val="diagram"/>
  <p:tag name="KSO_WM_TEMPLATE_INDEX" val="20209363"/>
  <p:tag name="KSO_WM_UNIT_LAYERLEVEL" val="1_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0"/>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6"/>
  <p:tag name="KSO_WM_UNIT_ID" val="diagram20209363_2*n_h_h_i*1_2_3_16"/>
  <p:tag name="KSO_WM_TEMPLATE_CATEGORY" val="diagram"/>
  <p:tag name="KSO_WM_TEMPLATE_INDEX" val="20209363"/>
  <p:tag name="KSO_WM_UNIT_LAYERLEVEL" val="1_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7"/>
  <p:tag name="KSO_WM_UNIT_ID" val="diagram20209363_2*n_h_h_i*1_2_3_17"/>
  <p:tag name="KSO_WM_TEMPLATE_CATEGORY" val="diagram"/>
  <p:tag name="KSO_WM_TEMPLATE_INDEX" val="20209363"/>
  <p:tag name="KSO_WM_UNIT_LAYERLEVEL" val="1_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8"/>
  <p:tag name="KSO_WM_UNIT_ID" val="diagram20209363_2*n_h_h_i*1_2_3_18"/>
  <p:tag name="KSO_WM_TEMPLATE_CATEGORY" val="diagram"/>
  <p:tag name="KSO_WM_TEMPLATE_INDEX" val="20209363"/>
  <p:tag name="KSO_WM_UNIT_LAYERLEVEL" val="1_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2"/>
  <p:tag name="KSO_WM_UNIT_ID" val="diagram20209363_2*n_h_h_i*1_2_3_2"/>
  <p:tag name="KSO_WM_TEMPLATE_CATEGORY" val="diagram"/>
  <p:tag name="KSO_WM_TEMPLATE_INDEX" val="20209363"/>
  <p:tag name="KSO_WM_UNIT_LAYERLEVEL" val="1_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3"/>
  <p:tag name="KSO_WM_UNIT_ID" val="diagram20209363_2*n_h_h_i*1_2_3_3"/>
  <p:tag name="KSO_WM_TEMPLATE_CATEGORY" val="diagram"/>
  <p:tag name="KSO_WM_TEMPLATE_INDEX" val="20209363"/>
  <p:tag name="KSO_WM_UNIT_LAYERLEVEL" val="1_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4"/>
  <p:tag name="KSO_WM_UNIT_ID" val="diagram20209363_2*n_h_h_i*1_2_3_4"/>
  <p:tag name="KSO_WM_TEMPLATE_CATEGORY" val="diagram"/>
  <p:tag name="KSO_WM_TEMPLATE_INDEX" val="20209363"/>
  <p:tag name="KSO_WM_UNIT_LAYERLEVEL" val="1_1_1_1"/>
  <p:tag name="KSO_WM_TAG_VERSION" val="1.0"/>
  <p:tag name="KSO_WM_BEAUTIFY_FLAG" val="#wm#"/>
  <p:tag name="KSO_WM_UNIT_FILL_FORE_SCHEMECOLOR_INDEX_BRIGHTNESS" val="0.8"/>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5"/>
  <p:tag name="KSO_WM_UNIT_ID" val="diagram20209363_2*n_h_h_i*1_2_3_5"/>
  <p:tag name="KSO_WM_TEMPLATE_CATEGORY" val="diagram"/>
  <p:tag name="KSO_WM_TEMPLATE_INDEX" val="20209363"/>
  <p:tag name="KSO_WM_UNIT_LAYERLEVEL" val="1_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6"/>
  <p:tag name="KSO_WM_UNIT_ID" val="diagram20209363_2*n_h_h_i*1_2_3_6"/>
  <p:tag name="KSO_WM_TEMPLATE_CATEGORY" val="diagram"/>
  <p:tag name="KSO_WM_TEMPLATE_INDEX" val="20209363"/>
  <p:tag name="KSO_WM_UNIT_LAYERLEVEL" val="1_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7"/>
  <p:tag name="KSO_WM_UNIT_ID" val="diagram20209363_2*n_h_h_i*1_2_3_7"/>
  <p:tag name="KSO_WM_TEMPLATE_CATEGORY" val="diagram"/>
  <p:tag name="KSO_WM_TEMPLATE_INDEX" val="20209363"/>
  <p:tag name="KSO_WM_UNIT_LAYERLEVEL" val="1_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8"/>
  <p:tag name="KSO_WM_UNIT_ID" val="diagram20209363_2*n_h_h_i*1_2_3_8"/>
  <p:tag name="KSO_WM_TEMPLATE_CATEGORY" val="diagram"/>
  <p:tag name="KSO_WM_TEMPLATE_INDEX" val="20209363"/>
  <p:tag name="KSO_WM_UNIT_LAYERLEVEL" val="1_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9"/>
  <p:tag name="KSO_WM_UNIT_ID" val="diagram20209363_2*n_h_h_i*1_2_3_9"/>
  <p:tag name="KSO_WM_TEMPLATE_CATEGORY" val="diagram"/>
  <p:tag name="KSO_WM_TEMPLATE_INDEX" val="20209363"/>
  <p:tag name="KSO_WM_UNIT_LAYERLEVEL" val="1_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0"/>
  <p:tag name="KSO_WM_UNIT_ID" val="diagram20209363_2*n_h_h_i*1_2_3_10"/>
  <p:tag name="KSO_WM_TEMPLATE_CATEGORY" val="diagram"/>
  <p:tag name="KSO_WM_TEMPLATE_INDEX" val="20209363"/>
  <p:tag name="KSO_WM_UNIT_LAYERLEVEL" val="1_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1"/>
  <p:tag name="KSO_WM_UNIT_ID" val="diagram20209363_2*n_h_h_i*1_2_3_11"/>
  <p:tag name="KSO_WM_TEMPLATE_CATEGORY" val="diagram"/>
  <p:tag name="KSO_WM_TEMPLATE_INDEX" val="20209363"/>
  <p:tag name="KSO_WM_UNIT_LAYERLEVEL" val="1_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2"/>
  <p:tag name="KSO_WM_UNIT_ID" val="diagram20209363_2*n_h_h_i*1_2_3_12"/>
  <p:tag name="KSO_WM_TEMPLATE_CATEGORY" val="diagram"/>
  <p:tag name="KSO_WM_TEMPLATE_INDEX" val="20209363"/>
  <p:tag name="KSO_WM_UNIT_LAYERLEVEL" val="1_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3"/>
  <p:tag name="KSO_WM_UNIT_ID" val="diagram20209363_2*n_h_h_i*1_2_3_13"/>
  <p:tag name="KSO_WM_TEMPLATE_CATEGORY" val="diagram"/>
  <p:tag name="KSO_WM_TEMPLATE_INDEX" val="20209363"/>
  <p:tag name="KSO_WM_UNIT_LAYERLEVEL" val="1_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4"/>
  <p:tag name="KSO_WM_UNIT_ID" val="diagram20209363_2*n_h_h_i*1_2_3_14"/>
  <p:tag name="KSO_WM_TEMPLATE_CATEGORY" val="diagram"/>
  <p:tag name="KSO_WM_TEMPLATE_INDEX" val="20209363"/>
  <p:tag name="KSO_WM_UNIT_LAYERLEVEL" val="1_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5"/>
  <p:tag name="KSO_WM_UNIT_ID" val="diagram20209363_2*n_h_h_i*1_2_3_15"/>
  <p:tag name="KSO_WM_TEMPLATE_CATEGORY" val="diagram"/>
  <p:tag name="KSO_WM_TEMPLATE_INDEX" val="20209363"/>
  <p:tag name="KSO_WM_UNIT_LAYERLEVEL" val="1_1_1_1"/>
  <p:tag name="KSO_WM_TAG_VERSION" val="1.0"/>
  <p:tag name="KSO_WM_BEAUTIFY_FLAG" val="#wm#"/>
  <p:tag name="KSO_WM_UNIT_USESOURCEFORMAT_APPLY" val="0"/>
</p:tagLst>
</file>

<file path=ppt/tags/tag50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ID" val="diagram20209363_2*n_h_h_f*1_2_3_1"/>
  <p:tag name="KSO_WM_TEMPLATE_CATEGORY" val="diagram"/>
  <p:tag name="KSO_WM_TEMPLATE_INDEX" val="20209363"/>
  <p:tag name="KSO_WM_UNIT_LAYERLEVEL" val="1_1_1_1"/>
  <p:tag name="KSO_WM_TAG_VERSION" val="1.0"/>
  <p:tag name="KSO_WM_BEAUTIFY_FLAG" val="#wm#"/>
  <p:tag name="KSO_WM_UNIT_PRESET_TEXT" val="单击此处输入正文，单击此处输入正文，文字是思想的提炼,文字是思想的提炼,文字是思想的提炼,文字是思想的提炼。&#13;文字是思想的提炼,文字是思想的提炼。"/>
  <p:tag name="KSO_WM_UNIT_TEXT_FILL_FORE_SCHEMECOLOR_INDEX_BRIGHTNESS" val="0.25"/>
  <p:tag name="KSO_WM_UNIT_TEXT_FILL_FORE_SCHEMECOLOR_INDEX" val="13"/>
  <p:tag name="KSO_WM_UNIT_TEXT_FILL_TYPE" val="1"/>
  <p:tag name="KSO_WM_UNIT_USESOURCEFORMAT_APPLY" val="0"/>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7_3*i*1"/>
  <p:tag name="KSO_WM_TEMPLATE_CATEGORY" val="diagram"/>
  <p:tag name="KSO_WM_TEMPLATE_INDEX" val="20220057"/>
  <p:tag name="KSO_WM_UNIT_LAYERLEVEL" val="1"/>
  <p:tag name="KSO_WM_TAG_VERSION" val="1.0"/>
  <p:tag name="KSO_WM_BEAUTIFY_FLAG" val="#wm#"/>
  <p:tag name="KSO_WM_UNIT_BLOCK" val="0"/>
  <p:tag name="KSO_WM_UNIT_SM_LIMIT_TYPE" val="2"/>
  <p:tag name="KSO_WM_UNIT_DEC_AREA_ID" val="e107a75600f14900ab5f80ea59973fa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FILL_FORE_SCHEMECOLOR_INDEX_BRIGHTNESS" val="0"/>
  <p:tag name="KSO_WM_UNIT_FILL_FORE_SCHEMECOLOR_INDEX" val="5"/>
  <p:tag name="KSO_WM_UNIT_FILL_TYPE" val="1"/>
</p:tagLst>
</file>

<file path=ppt/tags/tag506.xml><?xml version="1.0" encoding="utf-8"?>
<p:tagLst xmlns:p="http://schemas.openxmlformats.org/presentationml/2006/main">
  <p:tag name="KSO_WM_BEAUTIFY_FLAG" val=""/>
</p:tagLst>
</file>

<file path=ppt/tags/tag507.xml><?xml version="1.0" encoding="utf-8"?>
<p:tagLst xmlns:p="http://schemas.openxmlformats.org/presentationml/2006/main">
  <p:tag name="KSO_WM_BEAUTIFY_FLAG" val=""/>
</p:tagLst>
</file>

<file path=ppt/tags/tag508.xml><?xml version="1.0" encoding="utf-8"?>
<p:tagLst xmlns:p="http://schemas.openxmlformats.org/presentationml/2006/main">
  <p:tag name="KSO_WM_SLIDE_ID" val="diagram20220057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057"/>
  <p:tag name="KSO_WM_SLIDE_TYPE" val="text"/>
  <p:tag name="KSO_WM_SLIDE_SUBTYPE" val="picTxt"/>
  <p:tag name="KSO_WM_SLIDE_LAYOUTTYPE" val="navigation"/>
  <p:tag name="KSO_WM_SLIDE_SIZE" val="960*516"/>
  <p:tag name="KSO_WM_SLIDE_POSITION" val="0*0"/>
  <p:tag name="KSO_WM_SLIDE_LAYOUT" val="d"/>
  <p:tag name="KSO_WM_SLIDE_LAYOUT_CNT" val="1"/>
  <p:tag name="KSO_WM_SLIDE_LAYOUT_INFO" val="{&quot;id&quot;:&quot;2023-02-21T10:35:01&quot;,&quot;margin&quot;:{&quot;bottom&quot;:0.847000002861023,&quot;left&quot;:0.9524999856948853,&quot;right&quot;:0.9524999856948853,&quot;top&quot;:2.117000102996826},&quot;type&quot;:0}"/>
  <p:tag name="KSO_WM_SLIDE_RATIO" val="1.777778"/>
  <p:tag name="KSO_WM_SLIDE_BACKGROUND" val="[&quot;general&quot;]"/>
  <p:tag name="KSO_WM_SLIDE_BACKGROUND_TYPE" val="general"/>
  <p:tag name="KSO_WM_SLIDE_BK_DARK_LIGHT" val="2"/>
</p:tagLst>
</file>

<file path=ppt/tags/tag509.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壹"/>
  <p:tag name="KSO_WM_TEMPLATE_CATEGORY" val="custom"/>
  <p:tag name="KSO_WM_TEMPLATE_INDEX" val="20204427"/>
  <p:tag name="KSO_WM_UNIT_ID" val="custom20204427_7*e*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10.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TYPE" val="sectionTitle"/>
  <p:tag name="KSO_WM_SLIDE_SUBTYPE" val="pureTxt"/>
  <p:tag name="KSO_WM_SLIDE_LAYOUT" val="a_b_e"/>
  <p:tag name="KSO_WM_SLIDE_LAYOUT_CNT" val="1_1_1"/>
  <p:tag name="KSO_WM_TEMPLATE_MASTER_TYPE" val="1"/>
  <p:tag name="KSO_WM_TEMPLATE_COLOR_TYPE" val="1"/>
  <p:tag name="KSO_WM_TEMPLATE_CATEGORY" val="custom"/>
  <p:tag name="KSO_WM_TEMPLATE_INDEX" val="20204427"/>
  <p:tag name="KSO_WM_SLIDE_ID" val="custom20204427_7"/>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7_3*i*1"/>
  <p:tag name="KSO_WM_TEMPLATE_CATEGORY" val="diagram"/>
  <p:tag name="KSO_WM_TEMPLATE_INDEX" val="20220057"/>
  <p:tag name="KSO_WM_UNIT_LAYERLEVEL" val="1"/>
  <p:tag name="KSO_WM_TAG_VERSION" val="1.0"/>
  <p:tag name="KSO_WM_BEAUTIFY_FLAG" val="#wm#"/>
  <p:tag name="KSO_WM_UNIT_BLOCK" val="0"/>
  <p:tag name="KSO_WM_UNIT_SM_LIMIT_TYPE" val="2"/>
  <p:tag name="KSO_WM_UNIT_DEC_AREA_ID" val="e107a75600f14900ab5f80ea59973fa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FILL_FORE_SCHEMECOLOR_INDEX_BRIGHTNESS" val="0"/>
  <p:tag name="KSO_WM_UNIT_FILL_FORE_SCHEMECOLOR_INDEX" val="5"/>
  <p:tag name="KSO_WM_UNIT_FILL_TYPE" val="1"/>
</p:tagLst>
</file>

<file path=ppt/tags/tag51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51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1"/>
  <p:tag name="KSO_WM_UNIT_ID" val="diagram20206372_2*q_i*1_1"/>
  <p:tag name="KSO_WM_TEMPLATE_CATEGORY" val="diagram"/>
  <p:tag name="KSO_WM_TEMPLATE_INDEX" val="20206372"/>
  <p:tag name="KSO_WM_UNIT_LAYERLEVEL" val="1_1"/>
  <p:tag name="KSO_WM_TAG_VERSION" val="1.0"/>
  <p:tag name="KSO_WM_BEAUTIFY_FLAG" val="#wm#"/>
  <p:tag name="KSO_WM_UNIT_LINE_FORE_SCHEMECOLOR_INDEX_BRIGHTNESS" val="-0.0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USESOURCEFORMAT_APPLY" val="0"/>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3"/>
  <p:tag name="KSO_WM_UNIT_ID" val="diagram20206372_2*q_i*1_3"/>
  <p:tag name="KSO_WM_TEMPLATE_CATEGORY" val="diagram"/>
  <p:tag name="KSO_WM_TEMPLATE_INDEX" val="20206372"/>
  <p:tag name="KSO_WM_UNIT_LAYERLEVEL" val="1_1"/>
  <p:tag name="KSO_WM_TAG_VERSION" val="1.0"/>
  <p:tag name="KSO_WM_BEAUTIFY_FLAG" val="#wm#"/>
  <p:tag name="KSO_WM_UNIT_USESOURCEFORMAT_APPLY" val="0"/>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4"/>
  <p:tag name="KSO_WM_UNIT_ID" val="diagram20206372_2*q_i*1_4"/>
  <p:tag name="KSO_WM_TEMPLATE_CATEGORY" val="diagram"/>
  <p:tag name="KSO_WM_TEMPLATE_INDEX" val="20206372"/>
  <p:tag name="KSO_WM_UNIT_LAYERLEVEL" val="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10"/>
  <p:tag name="KSO_WM_UNIT_ID" val="diagram20206372_2*q_i*1_10"/>
  <p:tag name="KSO_WM_TEMPLATE_CATEGORY" val="diagram"/>
  <p:tag name="KSO_WM_TEMPLATE_INDEX" val="20206372"/>
  <p:tag name="KSO_WM_UNIT_LAYERLEVEL" val="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13"/>
  <p:tag name="KSO_WM_UNIT_ID" val="diagram20206372_2*q_i*1_13"/>
  <p:tag name="KSO_WM_TEMPLATE_CATEGORY" val="diagram"/>
  <p:tag name="KSO_WM_TEMPLATE_INDEX" val="20206372"/>
  <p:tag name="KSO_WM_UNIT_LAYERLEVEL" val="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14"/>
  <p:tag name="KSO_WM_UNIT_ID" val="diagram20206372_2*q_i*1_14"/>
  <p:tag name="KSO_WM_TEMPLATE_CATEGORY" val="diagram"/>
  <p:tag name="KSO_WM_TEMPLATE_INDEX" val="20206372"/>
  <p:tag name="KSO_WM_UNIT_LAYERLEVEL" val="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15"/>
  <p:tag name="KSO_WM_UNIT_ID" val="diagram20206372_2*q_i*1_15"/>
  <p:tag name="KSO_WM_TEMPLATE_CATEGORY" val="diagram"/>
  <p:tag name="KSO_WM_TEMPLATE_INDEX" val="20206372"/>
  <p:tag name="KSO_WM_UNIT_LAYERLEVEL" val="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16"/>
  <p:tag name="KSO_WM_UNIT_ID" val="diagram20206372_2*q_i*1_16"/>
  <p:tag name="KSO_WM_TEMPLATE_CATEGORY" val="diagram"/>
  <p:tag name="KSO_WM_TEMPLATE_INDEX" val="20206372"/>
  <p:tag name="KSO_WM_UNIT_LAYERLEVEL" val="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5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17"/>
  <p:tag name="KSO_WM_UNIT_ID" val="diagram20206372_2*q_i*1_17"/>
  <p:tag name="KSO_WM_TEMPLATE_CATEGORY" val="diagram"/>
  <p:tag name="KSO_WM_TEMPLATE_INDEX" val="20206372"/>
  <p:tag name="KSO_WM_UNIT_LAYERLEVEL" val="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11"/>
  <p:tag name="KSO_WM_UNIT_ID" val="diagram20206372_2*q_i*1_11"/>
  <p:tag name="KSO_WM_TEMPLATE_CATEGORY" val="diagram"/>
  <p:tag name="KSO_WM_TEMPLATE_INDEX" val="20206372"/>
  <p:tag name="KSO_WM_UNIT_LAYERLEVEL" val="1_1"/>
  <p:tag name="KSO_WM_TAG_VERSION" val="1.0"/>
  <p:tag name="KSO_WM_BEAUTIFY_FLAG" val="#wm#"/>
  <p:tag name="KSO_WM_UNIT_FILL_FORE_SCHEMECOLOR_INDEX_BRIGHTNESS" val="0.4"/>
  <p:tag name="KSO_WM_UNIT_FILL_FORE_SCHEMECOLOR_INDEX" val="10"/>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5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12"/>
  <p:tag name="KSO_WM_UNIT_ID" val="diagram20206372_2*q_i*1_12"/>
  <p:tag name="KSO_WM_TEMPLATE_CATEGORY" val="diagram"/>
  <p:tag name="KSO_WM_TEMPLATE_INDEX" val="20206372"/>
  <p:tag name="KSO_WM_UNIT_LAYERLEVEL" val="1_1"/>
  <p:tag name="KSO_WM_TAG_VERSION" val="1.0"/>
  <p:tag name="KSO_WM_BEAUTIFY_FLAG" val="#wm#"/>
  <p:tag name="KSO_WM_UNIT_FILL_FORE_SCHEMECOLOR_INDEX_BRIGHTNESS" val="0.4"/>
  <p:tag name="KSO_WM_UNIT_FILL_FORE_SCHEMECOLOR_INDEX" val="10"/>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5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18"/>
  <p:tag name="KSO_WM_UNIT_ID" val="diagram20206372_2*q_i*1_18"/>
  <p:tag name="KSO_WM_TEMPLATE_CATEGORY" val="diagram"/>
  <p:tag name="KSO_WM_TEMPLATE_INDEX" val="20206372"/>
  <p:tag name="KSO_WM_UNIT_LAYERLEVEL" val="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5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20"/>
  <p:tag name="KSO_WM_UNIT_ID" val="diagram20206372_2*q_i*1_20"/>
  <p:tag name="KSO_WM_TEMPLATE_CATEGORY" val="diagram"/>
  <p:tag name="KSO_WM_TEMPLATE_INDEX" val="20206372"/>
  <p:tag name="KSO_WM_UNIT_LAYERLEVEL" val="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5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21"/>
  <p:tag name="KSO_WM_UNIT_ID" val="diagram20206372_2*q_i*1_21"/>
  <p:tag name="KSO_WM_TEMPLATE_CATEGORY" val="diagram"/>
  <p:tag name="KSO_WM_TEMPLATE_INDEX" val="20206372"/>
  <p:tag name="KSO_WM_UNIT_LAYERLEVEL" val="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5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22"/>
  <p:tag name="KSO_WM_UNIT_ID" val="diagram20206372_2*q_i*1_22"/>
  <p:tag name="KSO_WM_TEMPLATE_CATEGORY" val="diagram"/>
  <p:tag name="KSO_WM_TEMPLATE_INDEX" val="20206372"/>
  <p:tag name="KSO_WM_UNIT_LAYERLEVEL" val="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5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23"/>
  <p:tag name="KSO_WM_UNIT_ID" val="diagram20206372_2*q_i*1_23"/>
  <p:tag name="KSO_WM_TEMPLATE_CATEGORY" val="diagram"/>
  <p:tag name="KSO_WM_TEMPLATE_INDEX" val="20206372"/>
  <p:tag name="KSO_WM_UNIT_LAYERLEVEL" val="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24"/>
  <p:tag name="KSO_WM_UNIT_ID" val="diagram20206372_2*q_i*1_24"/>
  <p:tag name="KSO_WM_TEMPLATE_CATEGORY" val="diagram"/>
  <p:tag name="KSO_WM_TEMPLATE_INDEX" val="20206372"/>
  <p:tag name="KSO_WM_UNIT_LAYERLEVEL" val="1_1"/>
  <p:tag name="KSO_WM_TAG_VERSION" val="1.0"/>
  <p:tag name="KSO_WM_BEAUTIFY_FLAG" val="#wm#"/>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19"/>
  <p:tag name="KSO_WM_UNIT_ID" val="diagram20206372_2*q_i*1_19"/>
  <p:tag name="KSO_WM_TEMPLATE_CATEGORY" val="diagram"/>
  <p:tag name="KSO_WM_TEMPLATE_INDEX" val="20206372"/>
  <p:tag name="KSO_WM_UNIT_LAYERLEVEL" val="1_1"/>
  <p:tag name="KSO_WM_TAG_VERSION" val="1.0"/>
  <p:tag name="KSO_WM_BEAUTIFY_FLAG" val="#wm#"/>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5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2"/>
  <p:tag name="KSO_WM_UNIT_ID" val="diagram20206372_2*q_i*1_2"/>
  <p:tag name="KSO_WM_TEMPLATE_CATEGORY" val="diagram"/>
  <p:tag name="KSO_WM_TEMPLATE_INDEX" val="20206372"/>
  <p:tag name="KSO_WM_UNIT_LAYERLEVEL" val="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5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5"/>
  <p:tag name="KSO_WM_UNIT_ID" val="diagram20206372_2*q_i*1_5"/>
  <p:tag name="KSO_WM_TEMPLATE_CATEGORY" val="diagram"/>
  <p:tag name="KSO_WM_TEMPLATE_INDEX" val="20206372"/>
  <p:tag name="KSO_WM_UNIT_LAYERLEVEL" val="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5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6"/>
  <p:tag name="KSO_WM_UNIT_ID" val="diagram20206372_2*q_i*1_6"/>
  <p:tag name="KSO_WM_TEMPLATE_CATEGORY" val="diagram"/>
  <p:tag name="KSO_WM_TEMPLATE_INDEX" val="20206372"/>
  <p:tag name="KSO_WM_UNIT_LAYERLEVEL" val="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5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7"/>
  <p:tag name="KSO_WM_UNIT_ID" val="diagram20206372_2*q_i*1_7"/>
  <p:tag name="KSO_WM_TEMPLATE_CATEGORY" val="diagram"/>
  <p:tag name="KSO_WM_TEMPLATE_INDEX" val="20206372"/>
  <p:tag name="KSO_WM_UNIT_LAYERLEVEL" val="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5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8"/>
  <p:tag name="KSO_WM_UNIT_ID" val="diagram20206372_2*q_i*1_8"/>
  <p:tag name="KSO_WM_TEMPLATE_CATEGORY" val="diagram"/>
  <p:tag name="KSO_WM_TEMPLATE_INDEX" val="20206372"/>
  <p:tag name="KSO_WM_UNIT_LAYERLEVEL" val="1_1"/>
  <p:tag name="KSO_WM_TAG_VERSION" val="1.0"/>
  <p:tag name="KSO_WM_BEAUTIFY_FLAG" val="#wm#"/>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5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9"/>
  <p:tag name="KSO_WM_UNIT_ID" val="diagram20206372_2*q_i*1_9"/>
  <p:tag name="KSO_WM_TEMPLATE_CATEGORY" val="diagram"/>
  <p:tag name="KSO_WM_TEMPLATE_INDEX" val="20206372"/>
  <p:tag name="KSO_WM_UNIT_LAYERLEVEL" val="1_1"/>
  <p:tag name="KSO_WM_TAG_VERSION" val="1.0"/>
  <p:tag name="KSO_WM_BEAUTIFY_FLAG" val="#wm#"/>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53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1_1"/>
  <p:tag name="KSO_WM_UNIT_ID" val="diagram20206372_2*q_h_f*1_1_1"/>
  <p:tag name="KSO_WM_TEMPLATE_CATEGORY" val="diagram"/>
  <p:tag name="KSO_WM_TEMPLATE_INDEX" val="20206372"/>
  <p:tag name="KSO_WM_UNIT_LAYERLEVEL" val="1_1_1"/>
  <p:tag name="KSO_WM_TAG_VERSION" val="1.0"/>
  <p:tag name="KSO_WM_BEAUTIFY_FLAG" val="#wm#"/>
  <p:tag name="KSO_WM_UNIT_PRESET_TEXT" val="单击此处输入你需要的正文，文字是您思想的提炼，为了最终演示发布的良好效果，请尽量言简意赅的阐述观点。"/>
  <p:tag name="KSO_WM_UNIT_TEXT_FILL_FORE_SCHEMECOLOR_INDEX_BRIGHTNESS" val="0.25"/>
  <p:tag name="KSO_WM_UNIT_TEXT_FILL_FORE_SCHEMECOLOR_INDEX" val="13"/>
  <p:tag name="KSO_WM_UNIT_TEXT_FILL_TYPE" val="1"/>
  <p:tag name="KSO_WM_UNIT_USESOURCEFORMAT_APPLY" val="0"/>
</p:tagLst>
</file>

<file path=ppt/tags/tag53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2_1"/>
  <p:tag name="KSO_WM_UNIT_ID" val="diagram20206372_2*q_h_f*1_2_1"/>
  <p:tag name="KSO_WM_TEMPLATE_CATEGORY" val="diagram"/>
  <p:tag name="KSO_WM_TEMPLATE_INDEX" val="20206372"/>
  <p:tag name="KSO_WM_UNIT_LAYERLEVEL" val="1_1_1"/>
  <p:tag name="KSO_WM_TAG_VERSION" val="1.0"/>
  <p:tag name="KSO_WM_BEAUTIFY_FLAG" val="#wm#"/>
  <p:tag name="KSO_WM_UNIT_PRESET_TEXT" val="单击此处输入你需要的正文，文字是您思想的提炼，为了最终演示发布的良好效果，请尽量言简意赅的阐述观点。"/>
  <p:tag name="KSO_WM_UNIT_TEXT_FILL_FORE_SCHEMECOLOR_INDEX_BRIGHTNESS" val="0.25"/>
  <p:tag name="KSO_WM_UNIT_TEXT_FILL_FORE_SCHEMECOLOR_INDEX" val="13"/>
  <p:tag name="KSO_WM_UNIT_TEXT_FILL_TYPE" val="1"/>
  <p:tag name="KSO_WM_UNIT_USESOURCEFORMAT_APPLY" val="0"/>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3_1"/>
  <p:tag name="KSO_WM_UNIT_ID" val="diagram20206372_2*q_h_f*1_3_1"/>
  <p:tag name="KSO_WM_TEMPLATE_CATEGORY" val="diagram"/>
  <p:tag name="KSO_WM_TEMPLATE_INDEX" val="20206372"/>
  <p:tag name="KSO_WM_UNIT_LAYERLEVEL" val="1_1_1"/>
  <p:tag name="KSO_WM_TAG_VERSION" val="1.0"/>
  <p:tag name="KSO_WM_BEAUTIFY_FLAG" val="#wm#"/>
  <p:tag name="KSO_WM_UNIT_PRESET_TEXT" val="单击此处输入你需要的正文，文字是您思想的提炼，为了最终演示发布的良好效果，请尽量言简意赅的阐述观点。"/>
  <p:tag name="KSO_WM_UNIT_TEXT_FILL_FORE_SCHEMECOLOR_INDEX_BRIGHTNESS" val="0.25"/>
  <p:tag name="KSO_WM_UNIT_TEXT_FILL_FORE_SCHEMECOLOR_INDEX" val="13"/>
  <p:tag name="KSO_WM_UNIT_TEXT_FILL_TYPE" val="1"/>
  <p:tag name="KSO_WM_UNIT_USESOURCEFORMAT_APPLY" val="0"/>
</p:tagLst>
</file>

<file path=ppt/tags/tag5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1"/>
  <p:tag name="KSO_WM_UNIT_ID" val="diagram20206372_2*q_h_i*1_2_1"/>
  <p:tag name="KSO_WM_TEMPLATE_CATEGORY" val="diagram"/>
  <p:tag name="KSO_WM_TEMPLATE_INDEX" val="20206372"/>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0"/>
</p:tagLst>
</file>

<file path=ppt/tags/tag5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1"/>
  <p:tag name="KSO_WM_UNIT_ID" val="diagram20206372_2*q_h_i*1_1_1"/>
  <p:tag name="KSO_WM_TEMPLATE_CATEGORY" val="diagram"/>
  <p:tag name="KSO_WM_TEMPLATE_INDEX" val="20206372"/>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0"/>
</p:tagLst>
</file>

<file path=ppt/tags/tag5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1"/>
  <p:tag name="KSO_WM_UNIT_ID" val="diagram20206372_2*q_h_i*1_3_1"/>
  <p:tag name="KSO_WM_TEMPLATE_CATEGORY" val="diagram"/>
  <p:tag name="KSO_WM_TEMPLATE_INDEX" val="20206372"/>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0"/>
</p:tagLst>
</file>

<file path=ppt/tags/tag5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2_2"/>
  <p:tag name="KSO_WM_UNIT_ID" val="diagram20206372_2*q_h_i*1_2_2"/>
  <p:tag name="KSO_WM_TEMPLATE_CATEGORY" val="diagram"/>
  <p:tag name="KSO_WM_TEMPLATE_INDEX" val="20206372"/>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0"/>
</p:tagLst>
</file>

<file path=ppt/tags/tag5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3_2"/>
  <p:tag name="KSO_WM_UNIT_ID" val="diagram20206372_2*q_h_i*1_3_2"/>
  <p:tag name="KSO_WM_TEMPLATE_CATEGORY" val="diagram"/>
  <p:tag name="KSO_WM_TEMPLATE_INDEX" val="20206372"/>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0"/>
</p:tagLst>
</file>

<file path=ppt/tags/tag5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1_2"/>
  <p:tag name="KSO_WM_UNIT_ID" val="diagram20206372_2*q_h_i*1_1_2"/>
  <p:tag name="KSO_WM_TEMPLATE_CATEGORY" val="diagram"/>
  <p:tag name="KSO_WM_TEMPLATE_INDEX" val="20206372"/>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0"/>
</p:tagLst>
</file>

<file path=ppt/tags/tag547.xml><?xml version="1.0" encoding="utf-8"?>
<p:tagLst xmlns:p="http://schemas.openxmlformats.org/presentationml/2006/main">
  <p:tag name="KSO_WM_SLIDE_ID" val="diagram20220057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057"/>
  <p:tag name="KSO_WM_SLIDE_TYPE" val="text"/>
  <p:tag name="KSO_WM_SLIDE_SUBTYPE" val="picTxt"/>
  <p:tag name="KSO_WM_SLIDE_LAYOUTTYPE" val="navigation"/>
  <p:tag name="KSO_WM_SLIDE_SIZE" val="960*516"/>
  <p:tag name="KSO_WM_SLIDE_POSITION" val="0*0"/>
  <p:tag name="KSO_WM_SLIDE_LAYOUT" val="d"/>
  <p:tag name="KSO_WM_SLIDE_LAYOUT_CNT" val="1"/>
  <p:tag name="KSO_WM_SLIDE_LAYOUT_INFO" val="{&quot;id&quot;:&quot;2023-02-21T10:35:02&quot;,&quot;margin&quot;:{&quot;bottom&quot;:0.847000002861023,&quot;left&quot;:0.9524999856948853,&quot;right&quot;:0.9524999856948853,&quot;top&quot;:2.117000102996826},&quot;type&quot;:0}"/>
  <p:tag name="KSO_WM_SLIDE_RATIO" val="1.777778"/>
  <p:tag name="KSO_WM_SLIDE_BACKGROUND" val="[&quot;general&quot;]"/>
  <p:tag name="KSO_WM_SLIDE_BACKGROUND_TYPE" val="general"/>
  <p:tag name="KSO_WM_SLIDE_BK_DARK_LIGHT" val="2"/>
</p:tagLst>
</file>

<file path=ppt/tags/tag548.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1"/>
  <p:tag name="KSO_WM_UNIT_ID" val="_15*i*1"/>
  <p:tag name="KSO_WM_UNIT_LAYERLEVEL" val="1"/>
  <p:tag name="KSO_WM_TAG_VERSION" val="1.0"/>
  <p:tag name="KSO_WM_BEAUTIFY_FLAG" val="#wm#"/>
  <p:tag name="KSO_WM_SLIDE_BK_DARK_LIGHT" val="2"/>
  <p:tag name="KSO_WM_UNIT_BK_DARK_LIGHT" val="2"/>
  <p:tag name="KSO_WM_UNIT_FILL_FORE_SCHEMECOLOR_INDEX_BRIGHTNESS" val="0"/>
  <p:tag name="KSO_WM_UNIT_FILL_FORE_SCHEMECOLOR_INDEX" val="1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54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UNIT_TYPE" val="i"/>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UNIT_TYPE" val="i"/>
</p:tagLst>
</file>

<file path=ppt/tags/tag5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776_2*l_h_i*1_1_1"/>
  <p:tag name="KSO_WM_TEMPLATE_CATEGORY" val="diagram"/>
  <p:tag name="KSO_WM_TEMPLATE_INDEX" val="20228776"/>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0"/>
</p:tagLst>
</file>

<file path=ppt/tags/tag5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776_2*l_h_i*1_1_3"/>
  <p:tag name="KSO_WM_TEMPLATE_CATEGORY" val="diagram"/>
  <p:tag name="KSO_WM_TEMPLATE_INDEX" val="20228776"/>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0"/>
</p:tagLst>
</file>

<file path=ppt/tags/tag553.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76_2*l_h_f*1_1_1"/>
  <p:tag name="KSO_WM_TEMPLATE_CATEGORY" val="diagram"/>
  <p:tag name="KSO_WM_TEMPLATE_INDEX" val="20228776"/>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0"/>
</p:tagLst>
</file>

<file path=ppt/tags/tag5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28776_2*l_h_i*1_1_2"/>
  <p:tag name="KSO_WM_TEMPLATE_CATEGORY" val="diagram"/>
  <p:tag name="KSO_WM_TEMPLATE_INDEX" val="20228776"/>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0"/>
</p:tagLst>
</file>

<file path=ppt/tags/tag5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76_2*l_h_i*1_2_1"/>
  <p:tag name="KSO_WM_TEMPLATE_CATEGORY" val="diagram"/>
  <p:tag name="KSO_WM_TEMPLATE_INDEX" val="20228776"/>
  <p:tag name="KSO_WM_UNIT_LAYERLEVEL" val="1_1_1"/>
  <p:tag name="KSO_WM_TAG_VERSION" val="1.0"/>
  <p:tag name="KSO_WM_BEAUTIFY_FLAG" val="#wm#"/>
  <p:tag name="KSO_WM_UNIT_FILL_FORE_SCHEMECOLOR_INDEX_BRIGHTNESS" val="-0.25"/>
  <p:tag name="KSO_WM_UNIT_FILL_FORE_SCHEMECOLOR_INDEX" val="14"/>
  <p:tag name="KSO_WM_UNIT_FILL_TYPE" val="1"/>
  <p:tag name="KSO_WM_UNIT_LINE_FORE_SCHEMECOLOR_INDEX_BRIGHTNESS" val="-0.2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USESOURCEFORMAT_APPLY" val="0"/>
</p:tagLst>
</file>

<file path=ppt/tags/tag5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8776_2*l_h_i*1_2_3"/>
  <p:tag name="KSO_WM_TEMPLATE_CATEGORY" val="diagram"/>
  <p:tag name="KSO_WM_TEMPLATE_INDEX" val="20228776"/>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2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USESOURCEFORMAT_APPLY" val="0"/>
</p:tagLst>
</file>

<file path=ppt/tags/tag557.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76_2*l_h_f*1_2_1"/>
  <p:tag name="KSO_WM_TEMPLATE_CATEGORY" val="diagram"/>
  <p:tag name="KSO_WM_TEMPLATE_INDEX" val="20228776"/>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0"/>
</p:tagLst>
</file>

<file path=ppt/tags/tag5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28776_2*l_h_i*1_2_2"/>
  <p:tag name="KSO_WM_TEMPLATE_CATEGORY" val="diagram"/>
  <p:tag name="KSO_WM_TEMPLATE_INDEX" val="20228776"/>
  <p:tag name="KSO_WM_UNIT_LAYERLEVEL" val="1_1_1"/>
  <p:tag name="KSO_WM_TAG_VERSION" val="1.0"/>
  <p:tag name="KSO_WM_BEAUTIFY_FLAG" val="#wm#"/>
  <p:tag name="KSO_WM_UNIT_FILL_FORE_SCHEMECOLOR_INDEX_BRIGHTNESS" val="-0.2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0"/>
</p:tagLst>
</file>

<file path=ppt/tags/tag5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8776_2*l_h_i*1_3_1"/>
  <p:tag name="KSO_WM_TEMPLATE_CATEGORY" val="diagram"/>
  <p:tag name="KSO_WM_TEMPLATE_INDEX" val="20228776"/>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0"/>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8776_2*l_h_i*1_3_3"/>
  <p:tag name="KSO_WM_TEMPLATE_CATEGORY" val="diagram"/>
  <p:tag name="KSO_WM_TEMPLATE_INDEX" val="20228776"/>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0"/>
</p:tagLst>
</file>

<file path=ppt/tags/tag561.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776_2*l_h_f*1_3_1"/>
  <p:tag name="KSO_WM_TEMPLATE_CATEGORY" val="diagram"/>
  <p:tag name="KSO_WM_TEMPLATE_INDEX" val="20228776"/>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0"/>
</p:tagLst>
</file>

<file path=ppt/tags/tag5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28776_2*l_h_i*1_3_2"/>
  <p:tag name="KSO_WM_TEMPLATE_CATEGORY" val="diagram"/>
  <p:tag name="KSO_WM_TEMPLATE_INDEX" val="20228776"/>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0"/>
</p:tagLst>
</file>

<file path=ppt/tags/tag563.xml><?xml version="1.0" encoding="utf-8"?>
<p:tagLst xmlns:p="http://schemas.openxmlformats.org/presentationml/2006/main">
  <p:tag name="KSO_WM_UNIT_ISCONTENTSTITLE" val="0"/>
  <p:tag name="KSO_WM_UNIT_ISNUMDGMTITLE" val="0"/>
  <p:tag name="KSO_WM_UNIT_PRESET_TEXT" val="经典上下导航版"/>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20057_1*a*1"/>
  <p:tag name="KSO_WM_TEMPLATE_CATEGORY" val="diagram"/>
  <p:tag name="KSO_WM_TEMPLATE_INDEX" val="20220057"/>
  <p:tag name="KSO_WM_UNIT_LAYERLEVEL" val="1"/>
  <p:tag name="KSO_WM_TAG_VERSION" val="1.0"/>
  <p:tag name="KSO_WM_BEAUTIFY_FLAG" val="#wm#"/>
  <p:tag name="KSO_WM_UNIT_BLOCK" val="0"/>
  <p:tag name="KSO_WM_UNIT_SM_LIMIT_TYPE" val="2"/>
  <p:tag name="KSO_WM_UNIT_DEC_AREA_ID" val="443f8045f8564536b28e1ce40fe340db"/>
  <p:tag name="KSO_WM_UNIT_DECORATE_INFO" val="{&quot;ReferentInfo&quot;:{&quot;Id&quot;:&quot;9fa92157b43b40c7a9efcf8b0c2fdd6a&quot;,&quot;X&quot;:{&quot;Pos&quot;:1},&quot;Y&quot;:{&quot;Pos&quot;:2}},&quot;DecorateInfoX&quot;:{&quot;Pos&quot;:1,&quot;IsAbs&quot;:true},&quot;DecorateInfoY&quot;:{&quot;Pos&quot;:2,&quot;IsAbs&quot;:true},&quot;DecorateInfoW&quot;:{&quot;IsAbs&quot;:true},&quot;DecorateInfoH&quot;:{&quot;IsAbs&quot;:true},&quot;whChangeMode&quot;:0}"/>
  <p:tag name="KSO_WM_UNIT_TEXT_FILL_FORE_SCHEMECOLOR_INDEX_BRIGHTNESS" val="0"/>
  <p:tag name="KSO_WM_UNIT_TEXT_FILL_FORE_SCHEMECOLOR_INDEX" val="14"/>
  <p:tag name="KSO_WM_UNIT_TEXT_FILL_TYPE" val="1"/>
</p:tagLst>
</file>

<file path=ppt/tags/tag564.xml><?xml version="1.0" encoding="utf-8"?>
<p:tagLst xmlns:p="http://schemas.openxmlformats.org/presentationml/2006/main">
  <p:tag name="KSO_WM_SLIDE_ID" val="diagram20220057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7"/>
  <p:tag name="KSO_WM_SLIDE_TYPE" val="text"/>
  <p:tag name="KSO_WM_SLIDE_SUBTYPE" val="picTxt"/>
  <p:tag name="KSO_WM_SLIDE_LAYOUTTYPE" val="navigation"/>
  <p:tag name="KSO_WM_SLIDE_SIZE" val="960*516"/>
  <p:tag name="KSO_WM_SLIDE_POSITION" val="0*0"/>
  <p:tag name="KSO_WM_SLIDE_LAYOUT" val="a_d_i"/>
  <p:tag name="KSO_WM_SLIDE_LAYOUT_CNT" val="1_1_1"/>
  <p:tag name="KSO_WM_SLIDE_LAYOUT_INFO" val="{&quot;id&quot;:&quot;2023-02-21T10:35:08&quot;,&quot;maxSize&quot;:{&quot;size1&quot;:21.1},&quot;minSize&quot;:{&quot;size1&quot;:13.3},&quot;normalSize&quot;:{&quot;size1&quot;:13.3},&quot;subLayout&quot;:[{&quot;backgroundInfo&quot;:[{&quot;bottom&quot;:0,&quot;bottomAbs&quot;:false,&quot;left&quot;:0,&quot;leftAbs&quot;:false,&quot;right&quot;:0,&quot;rightAbs&quot;:false,&quot;top&quot;:0,&quot;topAbs&quot;:false,&quot;type&quot;:&quot;topBottom&quot;}],&quot;id&quot;:&quot;2023-02-21T10:35:08&quot;,&quot;margin&quot;:{&quot;bottom&quot;:0.2120000123977661,&quot;left&quot;:0.9524999856948853,&quot;right&quot;:0.9524999856948853,&quot;top&quot;:0.2120000123977661},&quot;type&quot;:0},{&quot;id&quot;:&quot;2023-02-21T10:35:08&quot;,&quot;margin&quot;:{&quot;bottom&quot;:0.847000002861023,&quot;left&quot;:0.9524999856948853,&quot;right&quot;:0.9524999856948853,&quot;top&quot;:0.847000002861023},&quot;type&quot;:0}],&quot;type&quot;:0}"/>
  <p:tag name="KSO_WM_SLIDE_RATIO" val="1.777778"/>
  <p:tag name="KSO_WM_SLIDE_BACKGROUND" val="[&quot;topBottom&quot;]"/>
  <p:tag name="KSO_WM_SLIDE_BACKGROUND_TYPE" val="topBottom"/>
  <p:tag name="KSO_WM_SLIDE_BK_DARK_LIGHT" val="2"/>
</p:tagLst>
</file>

<file path=ppt/tags/tag56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壹"/>
  <p:tag name="KSO_WM_TEMPLATE_CATEGORY" val="custom"/>
  <p:tag name="KSO_WM_TEMPLATE_INDEX" val="20204427"/>
  <p:tag name="KSO_WM_UNIT_ID" val="custom20204427_7*e*1"/>
</p:tagLst>
</file>

<file path=ppt/tags/tag566.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TYPE" val="sectionTitle"/>
  <p:tag name="KSO_WM_SLIDE_SUBTYPE" val="pureTxt"/>
  <p:tag name="KSO_WM_SLIDE_LAYOUT" val="a_b_e"/>
  <p:tag name="KSO_WM_SLIDE_LAYOUT_CNT" val="1_1_1"/>
  <p:tag name="KSO_WM_TEMPLATE_MASTER_TYPE" val="1"/>
  <p:tag name="KSO_WM_TEMPLATE_COLOR_TYPE" val="1"/>
  <p:tag name="KSO_WM_TEMPLATE_CATEGORY" val="custom"/>
  <p:tag name="KSO_WM_TEMPLATE_INDEX" val="20204427"/>
  <p:tag name="KSO_WM_SLIDE_ID" val="custom20204427_7"/>
</p:tagLst>
</file>

<file path=ppt/tags/tag567.xml><?xml version="1.0" encoding="utf-8"?>
<p:tagLst xmlns:p="http://schemas.openxmlformats.org/presentationml/2006/main">
  <p:tag name="KSO_WM_SLIDE_BACKGROUND_TYPE" val="navigation"/>
  <p:tag name="KSO_WM_UNIT_SUBTYPE" val="h"/>
  <p:tag name="KSO_WM_UNIT_TYPE" val="i"/>
  <p:tag name="KSO_WM_UNIT_INDEX" val="1"/>
  <p:tag name="KSO_WM_TEMPLATE_CATEGORY" val="custom"/>
  <p:tag name="KSO_WM_TEMPLATE_INDEX" val="20204427"/>
  <p:tag name="KSO_WM_UNIT_ID" val="custom20204427_10*i*1"/>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568.xml><?xml version="1.0" encoding="utf-8"?>
<p:tagLst xmlns:p="http://schemas.openxmlformats.org/presentationml/2006/main">
  <p:tag name="KSO_WM_SLIDE_BACKGROUND_TYPE" val="navigation"/>
  <p:tag name="KSO_WM_UNIT_TYPE" val="i"/>
  <p:tag name="KSO_WM_UNIT_INDEX" val="2"/>
  <p:tag name="KSO_WM_TEMPLATE_CATEGORY" val="custom"/>
  <p:tag name="KSO_WM_TEMPLATE_INDEX" val="20204427"/>
  <p:tag name="KSO_WM_UNIT_ID" val="custom20204427_10*i*2"/>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569.xml><?xml version="1.0" encoding="utf-8"?>
<p:tagLst xmlns:p="http://schemas.openxmlformats.org/presentationml/2006/main">
  <p:tag name="KSO_WM_SLIDE_BACKGROUND_TYPE" val="navigation"/>
  <p:tag name="KSO_WM_UNIT_TYPE" val="i"/>
  <p:tag name="KSO_WM_UNIT_INDEX" val="3"/>
  <p:tag name="KSO_WM_TEMPLATE_CATEGORY" val="custom"/>
  <p:tag name="KSO_WM_TEMPLATE_INDEX" val="20204427"/>
  <p:tag name="KSO_WM_UNIT_ID" val="custom20204427_10*i*3"/>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
  <p:tag name="KSO_WM_UNIT_NOCLEAR" val="0"/>
  <p:tag name="KSO_WM_UNIT_VALUE" val="276"/>
  <p:tag name="KSO_WM_UNIT_TYPE" val="h_f"/>
  <p:tag name="KSO_WM_UNIT_INDEX" val="1_1"/>
  <p:tag name="KSO_WM_UNIT_BLOCK" val="0"/>
  <p:tag name="KSO_WM_UNIT_IS_LAYOUT_DIAGRAM" val="1"/>
  <p:tag name="KSO_WM_TEMPLATE_CATEGORY" val="custom"/>
  <p:tag name="KSO_WM_TEMPLATE_INDEX" val="20204427"/>
  <p:tag name="KSO_WM_UNIT_ID" val="custom20204427_10*h_f*1_1"/>
  <p:tag name="KSO_WM_UNIT_SUBTYPE" val="a"/>
</p:tagLst>
</file>

<file path=ppt/tags/tag5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
  <p:tag name="KSO_WM_TAG_VERSION" val="1.0"/>
  <p:tag name="KSO_WM_BEAUTIFY_FLAG" val="#wm#"/>
  <p:tag name="KSO_WM_UNIT_ISCONTENTSTITLE" val="0"/>
  <p:tag name="KSO_WM_UNIT_PRESET_TEXT" val="单击此处添加小标题"/>
  <p:tag name="KSO_WM_UNIT_NOCLEAR" val="0"/>
  <p:tag name="KSO_WM_UNIT_VALUE" val="18"/>
  <p:tag name="KSO_WM_UNIT_TYPE" val="h_a"/>
  <p:tag name="KSO_WM_UNIT_INDEX" val="1_1"/>
  <p:tag name="KSO_WM_UNIT_BLOCK" val="0"/>
  <p:tag name="KSO_WM_UNIT_IS_LAYOUT_DIAGRAM" val="1"/>
  <p:tag name="KSO_WM_TEMPLATE_CATEGORY" val="custom"/>
  <p:tag name="KSO_WM_TEMPLATE_INDEX" val="20204427"/>
  <p:tag name="KSO_WM_UNIT_ID" val="custom20204427_10*h_a*1_1"/>
  <p:tag name="KSO_WM_UNIT_ISNUMDGMTITLE" val="0"/>
</p:tagLst>
</file>

<file path=ppt/tags/tag5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z"/>
  <p:tag name="KSO_WM_UNIT_INDEX" val="1"/>
  <p:tag name="KSO_WM_UNIT_BLOCK" val="0"/>
  <p:tag name="KSO_WM_UNIT_IS_LAYOUT_DIAGRAM" val="1"/>
  <p:tag name="KSO_WM_UNIT_BK_DARK_LIGHT" val="1"/>
  <p:tag name="KSO_WM_TEMPLATE_CATEGORY" val="custom"/>
  <p:tag name="KSO_WM_TEMPLATE_INDEX" val="20204427"/>
  <p:tag name="KSO_WM_UNIT_ID" val="custom20204427_10*z*1"/>
</p:tagLst>
</file>

<file path=ppt/tags/tag5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
  <p:tag name="KSO_WM_UNIT_NOCLEAR" val="0"/>
  <p:tag name="KSO_WM_UNIT_TYPE" val="h_f"/>
  <p:tag name="KSO_WM_UNIT_INDEX" val="2_1"/>
  <p:tag name="KSO_WM_UNIT_BLOCK" val="0"/>
  <p:tag name="KSO_WM_UNIT_IS_LAYOUT_DIAGRAM" val="1"/>
  <p:tag name="KSO_WM_UNIT_VALUE" val="276"/>
  <p:tag name="KSO_WM_TEMPLATE_CATEGORY" val="custom"/>
  <p:tag name="KSO_WM_TEMPLATE_INDEX" val="20204427"/>
  <p:tag name="KSO_WM_UNIT_ID" val="custom20204427_10*h_f*2_1"/>
  <p:tag name="KSO_WM_UNIT_SUBTYPE" val="a"/>
</p:tagLst>
</file>

<file path=ppt/tags/tag5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
  <p:tag name="KSO_WM_TAG_VERSION" val="1.0"/>
  <p:tag name="KSO_WM_BEAUTIFY_FLAG" val="#wm#"/>
  <p:tag name="KSO_WM_UNIT_ISCONTENTSTITLE" val="0"/>
  <p:tag name="KSO_WM_UNIT_PRESET_TEXT" val="单击此处添加小标题"/>
  <p:tag name="KSO_WM_UNIT_NOCLEAR" val="0"/>
  <p:tag name="KSO_WM_UNIT_TYPE" val="h_a"/>
  <p:tag name="KSO_WM_UNIT_INDEX" val="2_1"/>
  <p:tag name="KSO_WM_UNIT_BLOCK" val="0"/>
  <p:tag name="KSO_WM_UNIT_IS_LAYOUT_DIAGRAM" val="1"/>
  <p:tag name="KSO_WM_UNIT_VALUE" val="18"/>
  <p:tag name="KSO_WM_TEMPLATE_CATEGORY" val="custom"/>
  <p:tag name="KSO_WM_TEMPLATE_INDEX" val="20204427"/>
  <p:tag name="KSO_WM_UNIT_ID" val="custom20204427_10*h_a*2_1"/>
  <p:tag name="KSO_WM_UNIT_ISNUMDGMTITLE" val="0"/>
</p:tagLst>
</file>

<file path=ppt/tags/tag575.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27"/>
  <p:tag name="KSO_WM_UNIT_ID" val="custom20204427_10*a*1"/>
  <p:tag name="KSO_WM_UNIT_ISNUMDGMTITLE" val="0"/>
</p:tagLst>
</file>

<file path=ppt/tags/tag576.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10"/>
  <p:tag name="KSO_WM_SLIDE_SIZE" val="864.102*298.548"/>
  <p:tag name="KSO_WM_SLIDE_POSITION" val="47.9488*170.627"/>
  <p:tag name="KSO_WM_TAG_VERSION" val="1.0"/>
  <p:tag name="KSO_WM_BEAUTIFY_FLAG" val="#wm#"/>
  <p:tag name="KSO_WM_SLIDE_LAYOUT" val="a_i_z_h"/>
  <p:tag name="KSO_WM_SLIDE_LAYOUT_CNT" val="1_1_1_2"/>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1.69,&quot;top&quot;:1.27,&quot;right&quot;:1.69,&quot;bottom&quot;:2.54},&quot;edge&quot;:{&quot;left&quot;:true,&quot;top&quot;:false,&quot;right&quot;:true,&quot;bottom&quot;:true}}]}"/>
  <p:tag name="KSO_WM_SLIDE_BACKGROUND" val="[&quot;navigation&quot;]"/>
  <p:tag name="KSO_WM_SLIDE_RATIO" val="1.777778"/>
  <p:tag name="KSO_WM_TEMPLATE_MASTER_TYPE" val="1"/>
  <p:tag name="KSO_WM_TEMPLATE_COLOR_TYPE" val="1"/>
  <p:tag name="KSO_WM_TEMPLATE_CATEGORY" val="custom"/>
  <p:tag name="KSO_WM_TEMPLATE_INDEX" val="20204427"/>
  <p:tag name="KSO_WM_SLIDE_ID" val="custom20204427_10"/>
</p:tagLst>
</file>

<file path=ppt/tags/tag57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57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579.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0.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581.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582.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583.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58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Lst>
</file>

<file path=ppt/tags/tag585.xml><?xml version="1.0" encoding="utf-8"?>
<p:tagLst xmlns:p="http://schemas.openxmlformats.org/presentationml/2006/main">
  <p:tag name="KSO_WM_SLIDE_ID" val="diagram20220057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057"/>
  <p:tag name="KSO_WM_SLIDE_TYPE" val="text"/>
  <p:tag name="KSO_WM_SLIDE_SUBTYPE" val="picTxt"/>
  <p:tag name="KSO_WM_SLIDE_LAYOUTTYPE" val="navigation"/>
  <p:tag name="KSO_WM_SLIDE_SIZE" val="960*516"/>
  <p:tag name="KSO_WM_SLIDE_POSITION" val="0*0"/>
  <p:tag name="KSO_WM_SLIDE_LAYOUT" val="d"/>
  <p:tag name="KSO_WM_SLIDE_LAYOUT_CNT" val="1"/>
  <p:tag name="KSO_WM_SLIDE_LAYOUT_INFO" val="{&quot;id&quot;:&quot;2023-02-21T10:35:08&quot;,&quot;margin&quot;:{&quot;bottom&quot;:0.847000002861023,&quot;left&quot;:0.9524999856948853,&quot;right&quot;:0.9524999856948853,&quot;top&quot;:2.117000102996826},&quot;type&quot;:0}"/>
  <p:tag name="KSO_WM_SLIDE_RATIO" val="1.777778"/>
  <p:tag name="KSO_WM_SLIDE_BACKGROUND" val="[&quot;general&quot;]"/>
  <p:tag name="KSO_WM_SLIDE_BACKGROUND_TYPE" val="general"/>
  <p:tag name="KSO_WM_SLIDE_BK_DARK_LIGHT" val="2"/>
</p:tagLst>
</file>

<file path=ppt/tags/tag58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58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58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3_1*f*1"/>
  <p:tag name="KSO_WM_TEMPLATE_CATEGORY" val="diagram"/>
  <p:tag name="KSO_WM_TEMPLATE_INDEX" val="20212843"/>
  <p:tag name="KSO_WM_UNIT_LAYERLEVEL" val="1"/>
  <p:tag name="KSO_WM_TAG_VERSION" val="1.0"/>
  <p:tag name="KSO_WM_BEAUTIFY_FLAG" val="#wm#"/>
  <p:tag name="KSO_WM_UNIT_DEFAULT_FONT" val="14;20;2"/>
  <p:tag name="KSO_WM_UNIT_BLOCK" val="0"/>
  <p:tag name="KSO_WM_UNIT_VALUE" val="576"/>
  <p:tag name="KSO_WM_UNIT_SHOW_EDIT_AREA_INDICATION" val="1"/>
  <p:tag name="KSO_WM_CHIP_GROUPID" val="5e6b05596848fb12bee65ac8"/>
  <p:tag name="KSO_WM_CHIP_XID" val="5e6b05596848fb12bee65aca"/>
  <p:tag name="KSO_WM_UNIT_DEC_AREA_ID" val="8cb1ccbfd41a4f08aa021a2337e676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3f115901fe44f3787d5c3752471e8b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f644054ed1e2fb8092e"/>
  <p:tag name="KSO_WM_TEMPLATE_ASSEMBLE_GROUPID" val="60656f644054ed1e2fb8092e"/>
</p:tagLst>
</file>

<file path=ppt/tags/tag589.xml><?xml version="1.0" encoding="utf-8"?>
<p:tagLst xmlns:p="http://schemas.openxmlformats.org/presentationml/2006/main">
  <p:tag name="KSO_WM_UNIT_BLOCK" val="0"/>
  <p:tag name="KSO_WM_UNIT_DEC_AREA_ID" val="9238b6fddea04bf48935dd95b7d34d42"/>
  <p:tag name="KSO_WM_UNIT_SM_LIMIT_TYPE" val="2"/>
  <p:tag name="KSO_WM_UNIT_ISCONTENTSTITLE" val="0"/>
  <p:tag name="KSO_WM_UNIT_ISNUMDGMTITLE" val="0"/>
  <p:tag name="KSO_WM_UNIT_NOCLEAR" val="0"/>
  <p:tag name="KSO_WM_UNIT_VALUE" val="49"/>
  <p:tag name="KSO_WM_UNIT_HIGHLIGHT" val="0"/>
  <p:tag name="KSO_WM_UNIT_COMPATIBLE" val="0"/>
  <p:tag name="KSO_WM_UNIT_DIAGRAM_ISNUMVISUAL" val="0"/>
  <p:tag name="KSO_WM_UNIT_DIAGRAM_ISREFERUNIT" val="0"/>
  <p:tag name="KSO_WM_UNIT_TYPE" val="b"/>
  <p:tag name="KSO_WM_UNIT_INDEX" val="1"/>
  <p:tag name="KSO_WM_UNIT_ID" val="diagram20220057_2*b*1"/>
  <p:tag name="KSO_WM_TEMPLATE_CATEGORY" val="diagram"/>
  <p:tag name="KSO_WM_TEMPLATE_INDEX" val="20220057"/>
  <p:tag name="KSO_WM_UNIT_LAYERLEVEL" val="1"/>
  <p:tag name="KSO_WM_TAG_VERSION" val="1.0"/>
  <p:tag name="KSO_WM_BEAUTIFY_FLAG" val=""/>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PRESET_TEXT_INDEX" val="5"/>
  <p:tag name="KSO_WM_UNIT_PRESET_TEXT_LEN" val="25"/>
  <p:tag name="KSO_WM_UNIT_TEXT_FILL_FORE_SCHEMECOLOR_INDEX_BRIGHTNESS" val="0"/>
  <p:tag name="KSO_WM_UNIT_TEXT_FILL_FORE_SCHEMECOLOR_INDEX" val="14"/>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90.xml><?xml version="1.0" encoding="utf-8"?>
<p:tagLst xmlns:p="http://schemas.openxmlformats.org/presentationml/2006/main">
  <p:tag name="KSO_WM_SLIDE_ID" val="diagram20220057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057"/>
  <p:tag name="KSO_WM_SLIDE_TYPE" val="text"/>
  <p:tag name="KSO_WM_SLIDE_SUBTYPE" val="picTxt"/>
  <p:tag name="KSO_WM_SLIDE_LAYOUTTYPE" val="navigation"/>
  <p:tag name="KSO_WM_SLIDE_SIZE" val="960*516"/>
  <p:tag name="KSO_WM_SLIDE_POSITION" val="0*0"/>
  <p:tag name="KSO_WM_SLIDE_LAYOUT" val="d"/>
  <p:tag name="KSO_WM_SLIDE_LAYOUT_CNT" val="1"/>
  <p:tag name="KSO_WM_SLIDE_LAYOUT_INFO" val="{&quot;id&quot;:&quot;2023-02-21T10:35:09&quot;,&quot;margin&quot;:{&quot;bottom&quot;:0.847000002861023,&quot;left&quot;:0.9524999856948853,&quot;right&quot;:0.9524999856948853,&quot;top&quot;:2.117000102996826},&quot;type&quot;:0}"/>
  <p:tag name="KSO_WM_SLIDE_RATIO" val="1.777778"/>
  <p:tag name="KSO_WM_SLIDE_BACKGROUND" val="[&quot;general&quot;]"/>
  <p:tag name="KSO_WM_SLIDE_BACKGROUND_TYPE" val="general"/>
  <p:tag name="KSO_WM_SLIDE_BK_DARK_LIGHT" val="2"/>
</p:tagLst>
</file>

<file path=ppt/tags/tag59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59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593.xml><?xml version="1.0" encoding="utf-8"?>
<p:tagLst xmlns:p="http://schemas.openxmlformats.org/presentationml/2006/main">
  <p:tag name="KSO_WM_UNIT_SUBTYPE" val="a"/>
  <p:tag name="KSO_WM_UNIT_NOCLEAR" val="0"/>
  <p:tag name="KSO_WM_UNIT_VALUE" val="9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6369_1*l_h_f*1_2_1"/>
  <p:tag name="KSO_WM_TEMPLATE_CATEGORY" val="diagram"/>
  <p:tag name="KSO_WM_TEMPLATE_INDEX" val="20206369"/>
  <p:tag name="KSO_WM_UNIT_LAYERLEVEL" val="1_1_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
  <p:tag name="KSO_WM_UNIT_TEXT_FILL_FORE_SCHEMECOLOR_INDEX_BRIGHTNESS" val="0.25"/>
  <p:tag name="KSO_WM_UNIT_TEXT_FILL_FORE_SCHEMECOLOR_INDEX" val="13"/>
  <p:tag name="KSO_WM_UNIT_TEXT_FILL_TYPE" val="1"/>
  <p:tag name="KSO_WM_UNIT_USESOURCEFORMAT_APPLY" val="0"/>
</p:tagLst>
</file>

<file path=ppt/tags/tag5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06369_1*l_h_i*1_2_1"/>
  <p:tag name="KSO_WM_TEMPLATE_CATEGORY" val="diagram"/>
  <p:tag name="KSO_WM_TEMPLATE_INDEX" val="20206369"/>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0"/>
</p:tagLst>
</file>

<file path=ppt/tags/tag595.xml><?xml version="1.0" encoding="utf-8"?>
<p:tagLst xmlns:p="http://schemas.openxmlformats.org/presentationml/2006/main">
  <p:tag name="KSO_WM_UNIT_SUBTYPE" val="a"/>
  <p:tag name="KSO_WM_UNIT_NOCLEAR" val="0"/>
  <p:tag name="KSO_WM_UNIT_VALUE" val="9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6369_1*l_h_f*1_1_1"/>
  <p:tag name="KSO_WM_TEMPLATE_CATEGORY" val="diagram"/>
  <p:tag name="KSO_WM_TEMPLATE_INDEX" val="20206369"/>
  <p:tag name="KSO_WM_UNIT_LAYERLEVEL" val="1_1_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
  <p:tag name="KSO_WM_UNIT_TEXT_FILL_FORE_SCHEMECOLOR_INDEX_BRIGHTNESS" val="0.25"/>
  <p:tag name="KSO_WM_UNIT_TEXT_FILL_FORE_SCHEMECOLOR_INDEX" val="13"/>
  <p:tag name="KSO_WM_UNIT_TEXT_FILL_TYPE" val="1"/>
  <p:tag name="KSO_WM_UNIT_USESOURCEFORMAT_APPLY" val="0"/>
</p:tagLst>
</file>

<file path=ppt/tags/tag5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06369_1*l_h_i*1_1_1"/>
  <p:tag name="KSO_WM_TEMPLATE_CATEGORY" val="diagram"/>
  <p:tag name="KSO_WM_TEMPLATE_INDEX" val="20206369"/>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0"/>
</p:tagLst>
</file>

<file path=ppt/tags/tag5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06369_1*l_h_i*1_1_2"/>
  <p:tag name="KSO_WM_TEMPLATE_CATEGORY" val="diagram"/>
  <p:tag name="KSO_WM_TEMPLATE_INDEX" val="20206369"/>
  <p:tag name="KSO_WM_UNIT_LAYERLEVEL" val="1_1_1"/>
  <p:tag name="KSO_WM_TAG_VERSION" val="1.0"/>
  <p:tag name="KSO_WM_BEAUTIFY_FLAG" val="#wm#"/>
  <p:tag name="KSO_WM_UNIT_USESOURCEFORMAT_APPLY" val="0"/>
</p:tagLst>
</file>

<file path=ppt/tags/tag5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06369_1*l_h_i*1_2_2"/>
  <p:tag name="KSO_WM_TEMPLATE_CATEGORY" val="diagram"/>
  <p:tag name="KSO_WM_TEMPLATE_INDEX" val="20206369"/>
  <p:tag name="KSO_WM_UNIT_LAYERLEVEL" val="1_1_1"/>
  <p:tag name="KSO_WM_TAG_VERSION" val="1.0"/>
  <p:tag name="KSO_WM_BEAUTIFY_FLAG" val="#wm#"/>
  <p:tag name="KSO_WM_UNIT_USESOURCEFORMAT_APPLY" val="0"/>
</p:tagLst>
</file>

<file path=ppt/tags/tag5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7_3*i*1"/>
  <p:tag name="KSO_WM_TEMPLATE_CATEGORY" val="diagram"/>
  <p:tag name="KSO_WM_TEMPLATE_INDEX" val="20220057"/>
  <p:tag name="KSO_WM_UNIT_LAYERLEVEL" val="1"/>
  <p:tag name="KSO_WM_TAG_VERSION" val="1.0"/>
  <p:tag name="KSO_WM_BEAUTIFY_FLAG" val="#wm#"/>
  <p:tag name="KSO_WM_UNIT_BLOCK" val="0"/>
  <p:tag name="KSO_WM_UNIT_SM_LIMIT_TYPE" val="2"/>
  <p:tag name="KSO_WM_UNIT_DEC_AREA_ID" val="e107a75600f14900ab5f80ea59973fa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FILL_FORE_SCHEMECOLOR_INDEX_BRIGHTNESS" val="0"/>
  <p:tag name="KSO_WM_UNIT_FILL_FORE_SCHEMECOLOR_INDEX" val="5"/>
  <p:tag name="KSO_WM_UNI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00.xml><?xml version="1.0" encoding="utf-8"?>
<p:tagLst xmlns:p="http://schemas.openxmlformats.org/presentationml/2006/main">
  <p:tag name="KSO_WM_SLIDE_ID" val="diagram20220057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057"/>
  <p:tag name="KSO_WM_SLIDE_TYPE" val="text"/>
  <p:tag name="KSO_WM_SLIDE_SUBTYPE" val="picTxt"/>
  <p:tag name="KSO_WM_SLIDE_LAYOUTTYPE" val="navigation"/>
  <p:tag name="KSO_WM_SLIDE_SIZE" val="960*516"/>
  <p:tag name="KSO_WM_SLIDE_POSITION" val="0*0"/>
  <p:tag name="KSO_WM_SLIDE_LAYOUT" val="d"/>
  <p:tag name="KSO_WM_SLIDE_LAYOUT_CNT" val="1"/>
  <p:tag name="KSO_WM_SLIDE_LAYOUT_INFO" val="{&quot;id&quot;:&quot;2023-02-21T10:35:09&quot;,&quot;margin&quot;:{&quot;bottom&quot;:0.847000002861023,&quot;left&quot;:0.9524999856948853,&quot;right&quot;:0.9524999856948853,&quot;top&quot;:2.117000102996826},&quot;type&quot;:0}"/>
  <p:tag name="KSO_WM_SLIDE_RATIO" val="1.777778"/>
  <p:tag name="KSO_WM_SLIDE_BACKGROUND" val="[&quot;general&quot;]"/>
  <p:tag name="KSO_WM_SLIDE_BACKGROUND_TYPE" val="general"/>
  <p:tag name="KSO_WM_SLIDE_BK_DARK_LIGHT" val="2"/>
</p:tagLst>
</file>

<file path=ppt/tags/tag601.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壹"/>
  <p:tag name="KSO_WM_TEMPLATE_CATEGORY" val="custom"/>
  <p:tag name="KSO_WM_TEMPLATE_INDEX" val="20204427"/>
  <p:tag name="KSO_WM_UNIT_ID" val="custom20204427_7*e*1"/>
</p:tagLst>
</file>

<file path=ppt/tags/tag602.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TYPE" val="sectionTitle"/>
  <p:tag name="KSO_WM_SLIDE_SUBTYPE" val="pureTxt"/>
  <p:tag name="KSO_WM_SLIDE_LAYOUT" val="a_b_e"/>
  <p:tag name="KSO_WM_SLIDE_LAYOUT_CNT" val="1_1_1"/>
  <p:tag name="KSO_WM_TEMPLATE_MASTER_TYPE" val="1"/>
  <p:tag name="KSO_WM_TEMPLATE_COLOR_TYPE" val="1"/>
  <p:tag name="KSO_WM_TEMPLATE_CATEGORY" val="custom"/>
  <p:tag name="KSO_WM_TEMPLATE_INDEX" val="20204427"/>
  <p:tag name="KSO_WM_SLIDE_ID" val="custom20204427_7"/>
</p:tagLst>
</file>

<file path=ppt/tags/tag603.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壹"/>
  <p:tag name="KSO_WM_TEMPLATE_CATEGORY" val="custom"/>
  <p:tag name="KSO_WM_TEMPLATE_INDEX" val="20204427"/>
  <p:tag name="KSO_WM_UNIT_ID" val="custom20204427_7*e*1"/>
</p:tagLst>
</file>

<file path=ppt/tags/tag604.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TYPE" val="sectionTitle"/>
  <p:tag name="KSO_WM_SLIDE_SUBTYPE" val="pureTxt"/>
  <p:tag name="KSO_WM_SLIDE_LAYOUT" val="a_b_e"/>
  <p:tag name="KSO_WM_SLIDE_LAYOUT_CNT" val="1_1_1"/>
  <p:tag name="KSO_WM_TEMPLATE_MASTER_TYPE" val="1"/>
  <p:tag name="KSO_WM_TEMPLATE_COLOR_TYPE" val="1"/>
  <p:tag name="KSO_WM_TEMPLATE_CATEGORY" val="custom"/>
  <p:tag name="KSO_WM_TEMPLATE_INDEX" val="20204427"/>
  <p:tag name="KSO_WM_SLIDE_ID" val="custom20204427_7"/>
</p:tagLst>
</file>

<file path=ppt/tags/tag60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壹"/>
  <p:tag name="KSO_WM_TEMPLATE_CATEGORY" val="custom"/>
  <p:tag name="KSO_WM_TEMPLATE_INDEX" val="20204427"/>
  <p:tag name="KSO_WM_UNIT_ID" val="custom20204427_7*e*1"/>
</p:tagLst>
</file>

<file path=ppt/tags/tag606.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TYPE" val="sectionTitle"/>
  <p:tag name="KSO_WM_SLIDE_SUBTYPE" val="pureTxt"/>
  <p:tag name="KSO_WM_SLIDE_LAYOUT" val="a_b_e"/>
  <p:tag name="KSO_WM_SLIDE_LAYOUT_CNT" val="1_1_1"/>
  <p:tag name="KSO_WM_TEMPLATE_MASTER_TYPE" val="1"/>
  <p:tag name="KSO_WM_TEMPLATE_COLOR_TYPE" val="1"/>
  <p:tag name="KSO_WM_TEMPLATE_CATEGORY" val="custom"/>
  <p:tag name="KSO_WM_TEMPLATE_INDEX" val="20204427"/>
  <p:tag name="KSO_WM_SLIDE_ID" val="custom20204427_7"/>
</p:tagLst>
</file>

<file path=ppt/tags/tag60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壹"/>
  <p:tag name="KSO_WM_TEMPLATE_CATEGORY" val="custom"/>
  <p:tag name="KSO_WM_TEMPLATE_INDEX" val="20204427"/>
  <p:tag name="KSO_WM_UNIT_ID" val="custom20204427_7*e*1"/>
</p:tagLst>
</file>

<file path=ppt/tags/tag608.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TYPE" val="sectionTitle"/>
  <p:tag name="KSO_WM_SLIDE_SUBTYPE" val="pureTxt"/>
  <p:tag name="KSO_WM_SLIDE_LAYOUT" val="a_b_e"/>
  <p:tag name="KSO_WM_SLIDE_LAYOUT_CNT" val="1_1_1"/>
  <p:tag name="KSO_WM_TEMPLATE_MASTER_TYPE" val="1"/>
  <p:tag name="KSO_WM_TEMPLATE_COLOR_TYPE" val="1"/>
  <p:tag name="KSO_WM_TEMPLATE_CATEGORY" val="custom"/>
  <p:tag name="KSO_WM_TEMPLATE_INDEX" val="20204427"/>
  <p:tag name="KSO_WM_SLIDE_ID" val="custom20204427_7"/>
</p:tagLst>
</file>

<file path=ppt/tags/tag6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PRESET_TEXT" val="单击此处添加大标题内容"/>
  <p:tag name="KSO_WM_TEMPLATE_CATEGORY" val="custom"/>
  <p:tag name="KSO_WM_TEMPLATE_INDEX" val="20204427"/>
  <p:tag name="KSO_WM_UNIT_ID" val="custom20204427_7*a*1"/>
  <p:tag name="KSO_WM_UNIT_ISNUMDGMTITLE" val="0"/>
  <p:tag name="KSO_WM_UNIT_TEXT_FILL_FORE_SCHEMECOLOR_INDEX_BRIGHTNESS" val="0.15"/>
  <p:tag name="KSO_WM_UNIT_TEXT_FILL_FORE_SCHEMECOLOR_INDEX" val="13"/>
  <p:tag name="KSO_WM_UNIT_TEXT_FILL_TYPE"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0.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TYPE" val="sectionTitle"/>
  <p:tag name="KSO_WM_SLIDE_SUBTYPE" val="pureTxt"/>
  <p:tag name="KSO_WM_SLIDE_LAYOUT" val="a_b_e"/>
  <p:tag name="KSO_WM_SLIDE_LAYOUT_CNT" val="1_1_1"/>
  <p:tag name="KSO_WM_TEMPLATE_MASTER_TYPE" val="1"/>
  <p:tag name="KSO_WM_TEMPLATE_COLOR_TYPE" val="1"/>
  <p:tag name="KSO_WM_TEMPLATE_CATEGORY" val="custom"/>
  <p:tag name="KSO_WM_TEMPLATE_INDEX" val="20204427"/>
  <p:tag name="KSO_WM_SLIDE_ID" val="custom20204427_7"/>
</p:tagLst>
</file>

<file path=ppt/tags/tag61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1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13.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614.xml><?xml version="1.0" encoding="utf-8"?>
<p:tagLst xmlns:p="http://schemas.openxmlformats.org/presentationml/2006/main">
  <p:tag name="KSO_WM_UNIT_TEXT_FILL_FORE_SCHEMECOLOR_INDEX_BRIGHTNESS" val="0.5"/>
  <p:tag name="KSO_WM_UNIT_TEXT_FILL_FORE_SCHEMECOLOR_INDEX" val="13"/>
  <p:tag name="KSO_WM_UNIT_TEXT_FILL_TYPE" val="1"/>
</p:tagLst>
</file>

<file path=ppt/tags/tag615.xml><?xml version="1.0" encoding="utf-8"?>
<p:tagLst xmlns:p="http://schemas.openxmlformats.org/presentationml/2006/main">
  <p:tag name="KSO_WM_SLIDE_BK_DARK_LIGHT" val="2"/>
  <p:tag name="KSO_WM_SLIDE_BACKGROUND_TYPE" val="general"/>
</p:tagLst>
</file>

<file path=ppt/tags/tag61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1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18.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619.xml><?xml version="1.0" encoding="utf-8"?>
<p:tagLst xmlns:p="http://schemas.openxmlformats.org/presentationml/2006/main">
  <p:tag name="KSO_WM_UNIT_TEXT_FILL_FORE_SCHEMECOLOR_INDEX_BRIGHTNESS" val="0.5"/>
  <p:tag name="KSO_WM_UNIT_TEXT_FILL_FORE_SCHEMECOLOR_INDEX" val="13"/>
  <p:tag name="KSO_WM_UNIT_TEXT_FILL_TYPE"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20.xml><?xml version="1.0" encoding="utf-8"?>
<p:tagLst xmlns:p="http://schemas.openxmlformats.org/presentationml/2006/main">
  <p:tag name="KSO_WM_SLIDE_BK_DARK_LIGHT" val="2"/>
  <p:tag name="KSO_WM_SLIDE_BACKGROUND_TYPE" val="general"/>
</p:tagLst>
</file>

<file path=ppt/tags/tag62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2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23.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624.xml><?xml version="1.0" encoding="utf-8"?>
<p:tagLst xmlns:p="http://schemas.openxmlformats.org/presentationml/2006/main">
  <p:tag name="KSO_WM_UNIT_TEXT_FILL_FORE_SCHEMECOLOR_INDEX_BRIGHTNESS" val="0.5"/>
  <p:tag name="KSO_WM_UNIT_TEXT_FILL_FORE_SCHEMECOLOR_INDEX" val="13"/>
  <p:tag name="KSO_WM_UNIT_TEXT_FILL_TYPE" val="1"/>
</p:tagLst>
</file>

<file path=ppt/tags/tag625.xml><?xml version="1.0" encoding="utf-8"?>
<p:tagLst xmlns:p="http://schemas.openxmlformats.org/presentationml/2006/main">
  <p:tag name="KSO_WM_SLIDE_BK_DARK_LIGHT" val="2"/>
  <p:tag name="KSO_WM_SLIDE_BACKGROUND_TYPE" val="general"/>
</p:tagLst>
</file>

<file path=ppt/tags/tag62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2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28.xml><?xml version="1.0" encoding="utf-8"?>
<p:tagLst xmlns:p="http://schemas.openxmlformats.org/presentationml/2006/main">
  <p:tag name="KSO_WM_UNIT_TEXT_FILL_FORE_SCHEMECOLOR_INDEX_BRIGHTNESS" val="0.5"/>
  <p:tag name="KSO_WM_UNIT_TEXT_FILL_FORE_SCHEMECOLOR_INDEX" val="13"/>
  <p:tag name="KSO_WM_UNIT_TEXT_FILL_TYPE" val="1"/>
</p:tagLst>
</file>

<file path=ppt/tags/tag629.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BEAUTIFY_FLAG" val=""/>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0.xml><?xml version="1.0" encoding="utf-8"?>
<p:tagLst xmlns:p="http://schemas.openxmlformats.org/presentationml/2006/main">
  <p:tag name="KSO_WM_SLIDE_BK_DARK_LIGHT" val="2"/>
  <p:tag name="KSO_WM_SLIDE_BACKGROUND_TYPE" val="general"/>
</p:tagLst>
</file>

<file path=ppt/tags/tag63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3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33.xml><?xml version="1.0" encoding="utf-8"?>
<p:tagLst xmlns:p="http://schemas.openxmlformats.org/presentationml/2006/main">
  <p:tag name="KSO_WM_UNIT_TEXT_FILL_FORE_SCHEMECOLOR_INDEX_BRIGHTNESS" val="0.5"/>
  <p:tag name="KSO_WM_UNIT_TEXT_FILL_FORE_SCHEMECOLOR_INDEX" val="13"/>
  <p:tag name="KSO_WM_UNIT_TEXT_FILL_TYPE" val="1"/>
</p:tagLst>
</file>

<file path=ppt/tags/tag634.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BEAUTIFY_FLAG" val=""/>
</p:tagLst>
</file>

<file path=ppt/tags/tag635.xml><?xml version="1.0" encoding="utf-8"?>
<p:tagLst xmlns:p="http://schemas.openxmlformats.org/presentationml/2006/main">
  <p:tag name="KSO_WM_SLIDE_BK_DARK_LIGHT" val="2"/>
  <p:tag name="KSO_WM_SLIDE_BACKGROUND_TYPE" val="general"/>
</p:tagLst>
</file>

<file path=ppt/tags/tag63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3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38.xml><?xml version="1.0" encoding="utf-8"?>
<p:tagLst xmlns:p="http://schemas.openxmlformats.org/presentationml/2006/main">
  <p:tag name="KSO_WM_UNIT_TEXT_FILL_FORE_SCHEMECOLOR_INDEX_BRIGHTNESS" val="0.5"/>
  <p:tag name="KSO_WM_UNIT_TEXT_FILL_FORE_SCHEMECOLOR_INDEX" val="13"/>
  <p:tag name="KSO_WM_UNIT_TEXT_FILL_TYPE" val="1"/>
</p:tagLst>
</file>

<file path=ppt/tags/tag639.xml><?xml version="1.0" encoding="utf-8"?>
<p:tagLst xmlns:p="http://schemas.openxmlformats.org/presentationml/2006/main">
  <p:tag name="KSO_WM_UNIT_TABLE_BEAUTIFY" val="smartTable{e3daf0d5-2317-4edb-a5bc-a7b539d3b7ad}"/>
  <p:tag name="TABLE_ENDDRAG_ORIGIN_RECT" val="601*230"/>
  <p:tag name="TABLE_ENDDRAG_RECT" val="60*255*601*230"/>
  <p:tag name="KSO_WM_BEAUTIFY_FLAG" val=""/>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40.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BEAUTIFY_FLAG" val=""/>
</p:tagLst>
</file>

<file path=ppt/tags/tag641.xml><?xml version="1.0" encoding="utf-8"?>
<p:tagLst xmlns:p="http://schemas.openxmlformats.org/presentationml/2006/main">
  <p:tag name="KSO_WM_SLIDE_BK_DARK_LIGHT" val="2"/>
  <p:tag name="KSO_WM_SLIDE_BACKGROUND_TYPE" val="general"/>
</p:tagLst>
</file>

<file path=ppt/tags/tag64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4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44.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645.xml><?xml version="1.0" encoding="utf-8"?>
<p:tagLst xmlns:p="http://schemas.openxmlformats.org/presentationml/2006/main">
  <p:tag name="KSO_WM_UNIT_TEXT_FILL_FORE_SCHEMECOLOR_INDEX_BRIGHTNESS" val="0.5"/>
  <p:tag name="KSO_WM_UNIT_TEXT_FILL_FORE_SCHEMECOLOR_INDEX" val="13"/>
  <p:tag name="KSO_WM_UNIT_TEXT_FILL_TYPE" val="1"/>
</p:tagLst>
</file>

<file path=ppt/tags/tag646.xml><?xml version="1.0" encoding="utf-8"?>
<p:tagLst xmlns:p="http://schemas.openxmlformats.org/presentationml/2006/main">
  <p:tag name="KSO_WM_UNIT_TABLE_BEAUTIFY" val="smartTable{9d1edc56-4622-4571-a652-6db86b4d46d2}"/>
  <p:tag name="TABLE_ENDDRAG_ORIGIN_RECT" val="584*212"/>
  <p:tag name="TABLE_ENDDRAG_RECT" val="61*284*584*212"/>
</p:tagLst>
</file>

<file path=ppt/tags/tag647.xml><?xml version="1.0" encoding="utf-8"?>
<p:tagLst xmlns:p="http://schemas.openxmlformats.org/presentationml/2006/main">
  <p:tag name="KSO_WM_SLIDE_BK_DARK_LIGHT" val="2"/>
  <p:tag name="KSO_WM_SLIDE_BACKGROUND_TYPE" val="general"/>
</p:tagLst>
</file>

<file path=ppt/tags/tag64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4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50.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651.xml><?xml version="1.0" encoding="utf-8"?>
<p:tagLst xmlns:p="http://schemas.openxmlformats.org/presentationml/2006/main">
  <p:tag name="KSO_WM_UNIT_TEXT_FILL_FORE_SCHEMECOLOR_INDEX_BRIGHTNESS" val="0.5"/>
  <p:tag name="KSO_WM_UNIT_TEXT_FILL_FORE_SCHEMECOLOR_INDEX" val="13"/>
  <p:tag name="KSO_WM_UNIT_TEXT_FILL_TYPE" val="1"/>
</p:tagLst>
</file>

<file path=ppt/tags/tag652.xml><?xml version="1.0" encoding="utf-8"?>
<p:tagLst xmlns:p="http://schemas.openxmlformats.org/presentationml/2006/main">
  <p:tag name="KSO_WM_SLIDE_BK_DARK_LIGHT" val="2"/>
  <p:tag name="KSO_WM_SLIDE_BACKGROUND_TYPE" val="general"/>
</p:tagLst>
</file>

<file path=ppt/tags/tag65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5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55.xml><?xml version="1.0" encoding="utf-8"?>
<p:tagLst xmlns:p="http://schemas.openxmlformats.org/presentationml/2006/main">
  <p:tag name="KSO_WM_UNIT_TEXT_FILL_FORE_SCHEMECOLOR_INDEX_BRIGHTNESS" val="0.5"/>
  <p:tag name="KSO_WM_UNIT_TEXT_FILL_FORE_SCHEMECOLOR_INDEX" val="13"/>
  <p:tag name="KSO_WM_UNIT_TEXT_FILL_TYPE" val="1"/>
</p:tagLst>
</file>

<file path=ppt/tags/tag656.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657.xml><?xml version="1.0" encoding="utf-8"?>
<p:tagLst xmlns:p="http://schemas.openxmlformats.org/presentationml/2006/main">
  <p:tag name="KSO_WM_SLIDE_BK_DARK_LIGHT" val="2"/>
  <p:tag name="KSO_WM_SLIDE_BACKGROUND_TYPE" val="general"/>
</p:tagLst>
</file>

<file path=ppt/tags/tag65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5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60.xml><?xml version="1.0" encoding="utf-8"?>
<p:tagLst xmlns:p="http://schemas.openxmlformats.org/presentationml/2006/main">
  <p:tag name="KSO_WM_UNIT_TEXT_FILL_FORE_SCHEMECOLOR_INDEX_BRIGHTNESS" val="0.5"/>
  <p:tag name="KSO_WM_UNIT_TEXT_FILL_FORE_SCHEMECOLOR_INDEX" val="13"/>
  <p:tag name="KSO_WM_UNIT_TEXT_FILL_TYPE" val="1"/>
</p:tagLst>
</file>

<file path=ppt/tags/tag661.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662.xml><?xml version="1.0" encoding="utf-8"?>
<p:tagLst xmlns:p="http://schemas.openxmlformats.org/presentationml/2006/main">
  <p:tag name="KSO_WM_SLIDE_BK_DARK_LIGHT" val="2"/>
  <p:tag name="KSO_WM_SLIDE_BACKGROUND_TYPE" val="general"/>
</p:tagLst>
</file>

<file path=ppt/tags/tag66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6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65.xml><?xml version="1.0" encoding="utf-8"?>
<p:tagLst xmlns:p="http://schemas.openxmlformats.org/presentationml/2006/main">
  <p:tag name="KSO_WM_UNIT_TEXT_FILL_FORE_SCHEMECOLOR_INDEX_BRIGHTNESS" val="0.5"/>
  <p:tag name="KSO_WM_UNIT_TEXT_FILL_FORE_SCHEMECOLOR_INDEX" val="13"/>
  <p:tag name="KSO_WM_UNIT_TEXT_FILL_TYPE" val="1"/>
</p:tagLst>
</file>

<file path=ppt/tags/tag666.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667.xml><?xml version="1.0" encoding="utf-8"?>
<p:tagLst xmlns:p="http://schemas.openxmlformats.org/presentationml/2006/main">
  <p:tag name="KSO_WM_SLIDE_BK_DARK_LIGHT" val="2"/>
  <p:tag name="KSO_WM_SLIDE_BACKGROUND_TYPE" val="general"/>
</p:tagLst>
</file>

<file path=ppt/tags/tag66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6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0.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PLACING_PICTURE_USER_VIEWPORT" val="{&quot;height&quot;:8615,&quot;width&quot;:6413}"/>
</p:tagLst>
</file>

<file path=ppt/tags/tag671.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672.xml><?xml version="1.0" encoding="utf-8"?>
<p:tagLst xmlns:p="http://schemas.openxmlformats.org/presentationml/2006/main">
  <p:tag name="KSO_WM_SLIDE_BK_DARK_LIGHT" val="2"/>
  <p:tag name="KSO_WM_SLIDE_BACKGROUND_TYPE" val="general"/>
</p:tagLst>
</file>

<file path=ppt/tags/tag67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7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75.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676.xml><?xml version="1.0" encoding="utf-8"?>
<p:tagLst xmlns:p="http://schemas.openxmlformats.org/presentationml/2006/main">
  <p:tag name="KSO_WM_UNIT_TEXT_FILL_FORE_SCHEMECOLOR_INDEX_BRIGHTNESS" val="0.5"/>
  <p:tag name="KSO_WM_UNIT_TEXT_FILL_FORE_SCHEMECOLOR_INDEX" val="13"/>
  <p:tag name="KSO_WM_UNIT_TEXT_FILL_TYPE" val="1"/>
</p:tagLst>
</file>

<file path=ppt/tags/tag677.xml><?xml version="1.0" encoding="utf-8"?>
<p:tagLst xmlns:p="http://schemas.openxmlformats.org/presentationml/2006/main">
  <p:tag name="KSO_WM_SLIDE_BK_DARK_LIGHT" val="2"/>
  <p:tag name="KSO_WM_SLIDE_BACKGROUND_TYPE" val="general"/>
</p:tagLst>
</file>

<file path=ppt/tags/tag67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79.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0.xml><?xml version="1.0" encoding="utf-8"?>
<p:tagLst xmlns:p="http://schemas.openxmlformats.org/presentationml/2006/main">
  <p:tag name="KSO_WM_UNIT_TEXT_FILL_FORE_SCHEMECOLOR_INDEX_BRIGHTNESS" val="0.5"/>
  <p:tag name="KSO_WM_UNIT_TEXT_FILL_FORE_SCHEMECOLOR_INDEX" val="13"/>
  <p:tag name="KSO_WM_UNIT_TEXT_FILL_TYPE" val="1"/>
</p:tagLst>
</file>

<file path=ppt/tags/tag681.xml><?xml version="1.0" encoding="utf-8"?>
<p:tagLst xmlns:p="http://schemas.openxmlformats.org/presentationml/2006/main">
  <p:tag name="KSO_WM_SLIDE_BK_DARK_LIGHT" val="2"/>
  <p:tag name="KSO_WM_SLIDE_BACKGROUND_TYPE" val="general"/>
</p:tagLst>
</file>

<file path=ppt/tags/tag68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8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84.xml><?xml version="1.0" encoding="utf-8"?>
<p:tagLst xmlns:p="http://schemas.openxmlformats.org/presentationml/2006/main">
  <p:tag name="KSO_WM_UNIT_TEXT_FILL_FORE_SCHEMECOLOR_INDEX_BRIGHTNESS" val="0.5"/>
  <p:tag name="KSO_WM_UNIT_TEXT_FILL_FORE_SCHEMECOLOR_INDEX" val="13"/>
  <p:tag name="KSO_WM_UNIT_TEXT_FILL_TYPE" val="1"/>
</p:tagLst>
</file>

<file path=ppt/tags/tag685.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686.xml><?xml version="1.0" encoding="utf-8"?>
<p:tagLst xmlns:p="http://schemas.openxmlformats.org/presentationml/2006/main">
  <p:tag name="KSO_WM_SLIDE_BK_DARK_LIGHT" val="2"/>
  <p:tag name="KSO_WM_SLIDE_BACKGROUND_TYPE" val="general"/>
</p:tagLst>
</file>

<file path=ppt/tags/tag68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8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89.xml><?xml version="1.0" encoding="utf-8"?>
<p:tagLst xmlns:p="http://schemas.openxmlformats.org/presentationml/2006/main">
  <p:tag name="KSO_WM_UNIT_TEXT_FILL_FORE_SCHEMECOLOR_INDEX_BRIGHTNESS" val="0.5"/>
  <p:tag name="KSO_WM_UNIT_TEXT_FILL_FORE_SCHEMECOLOR_INDEX" val="13"/>
  <p:tag name="KSO_WM_UNIT_TEXT_FILL_TYPE"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0.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691.xml><?xml version="1.0" encoding="utf-8"?>
<p:tagLst xmlns:p="http://schemas.openxmlformats.org/presentationml/2006/main">
  <p:tag name="KSO_WM_SLIDE_BK_DARK_LIGHT" val="2"/>
  <p:tag name="KSO_WM_SLIDE_BACKGROUND_TYPE" val="general"/>
</p:tagLst>
</file>

<file path=ppt/tags/tag69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93.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694.xml><?xml version="1.0" encoding="utf-8"?>
<p:tagLst xmlns:p="http://schemas.openxmlformats.org/presentationml/2006/main">
  <p:tag name="KSO_WM_UNIT_TEXT_FILL_FORE_SCHEMECOLOR_INDEX_BRIGHTNESS" val="0.5"/>
  <p:tag name="KSO_WM_UNIT_TEXT_FILL_FORE_SCHEMECOLOR_INDEX" val="13"/>
  <p:tag name="KSO_WM_UNIT_TEXT_FILL_TYPE" val="1"/>
</p:tagLst>
</file>

<file path=ppt/tags/tag695.xml><?xml version="1.0" encoding="utf-8"?>
<p:tagLst xmlns:p="http://schemas.openxmlformats.org/presentationml/2006/main">
  <p:tag name="KSO_WM_SLIDE_BK_DARK_LIGHT" val="2"/>
  <p:tag name="KSO_WM_SLIDE_BACKGROUND_TYPE" val="general"/>
</p:tagLst>
</file>

<file path=ppt/tags/tag69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9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698.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699.xml><?xml version="1.0" encoding="utf-8"?>
<p:tagLst xmlns:p="http://schemas.openxmlformats.org/presentationml/2006/main">
  <p:tag name="KSO_WM_UNIT_TEXT_FILL_FORE_SCHEMECOLOR_INDEX_BRIGHTNESS" val="0.5"/>
  <p:tag name="KSO_WM_UNIT_TEXT_FILL_FORE_SCHEMECOLOR_INDEX" val="13"/>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00.xml><?xml version="1.0" encoding="utf-8"?>
<p:tagLst xmlns:p="http://schemas.openxmlformats.org/presentationml/2006/main">
  <p:tag name="KSO_WM_SLIDE_BK_DARK_LIGHT" val="2"/>
  <p:tag name="KSO_WM_SLIDE_BACKGROUND_TYPE" val="general"/>
</p:tagLst>
</file>

<file path=ppt/tags/tag70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70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703.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704.xml><?xml version="1.0" encoding="utf-8"?>
<p:tagLst xmlns:p="http://schemas.openxmlformats.org/presentationml/2006/main">
  <p:tag name="KSO_WM_UNIT_TEXT_FILL_FORE_SCHEMECOLOR_INDEX_BRIGHTNESS" val="0.5"/>
  <p:tag name="KSO_WM_UNIT_TEXT_FILL_FORE_SCHEMECOLOR_INDEX" val="13"/>
  <p:tag name="KSO_WM_UNIT_TEXT_FILL_TYPE" val="1"/>
</p:tagLst>
</file>

<file path=ppt/tags/tag705.xml><?xml version="1.0" encoding="utf-8"?>
<p:tagLst xmlns:p="http://schemas.openxmlformats.org/presentationml/2006/main">
  <p:tag name="KSO_WM_SLIDE_BK_DARK_LIGHT" val="2"/>
  <p:tag name="KSO_WM_SLIDE_BACKGROUND_TYPE" val="general"/>
</p:tagLst>
</file>

<file path=ppt/tags/tag70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70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708.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709.xml><?xml version="1.0" encoding="utf-8"?>
<p:tagLst xmlns:p="http://schemas.openxmlformats.org/presentationml/2006/main">
  <p:tag name="KSO_WM_UNIT_TEXT_FILL_FORE_SCHEMECOLOR_INDEX_BRIGHTNESS" val="0.5"/>
  <p:tag name="KSO_WM_UNIT_TEXT_FILL_FORE_SCHEMECOLOR_INDEX" val="13"/>
  <p:tag name="KSO_WM_UNIT_TEXT_FILL_TYPE"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10.xml><?xml version="1.0" encoding="utf-8"?>
<p:tagLst xmlns:p="http://schemas.openxmlformats.org/presentationml/2006/main">
  <p:tag name="KSO_WM_SLIDE_BK_DARK_LIGHT" val="2"/>
  <p:tag name="KSO_WM_SLIDE_BACKGROUND_TYPE" val="general"/>
</p:tagLst>
</file>

<file path=ppt/tags/tag711.xml><?xml version="1.0" encoding="utf-8"?>
<p:tagLst xmlns:p="http://schemas.openxmlformats.org/presentationml/2006/main">
  <p:tag name="KSO_WPP_MARK_KEY" val="5c670ecb-23e0-4ed6-9f29-7f128459fed0"/>
  <p:tag name="COMMONDATA" val="eyJoZGlkIjoiZDliZTNjYjQwYjhmNzJmOTk5ZTFlMWRmNjBmZGUwMmUifQ=="/>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7">
      <a:dk1>
        <a:srgbClr val="000000"/>
      </a:dk1>
      <a:lt1>
        <a:srgbClr val="FFFFFF"/>
      </a:lt1>
      <a:dk2>
        <a:srgbClr val="44546A"/>
      </a:dk2>
      <a:lt2>
        <a:srgbClr val="E7E6E6"/>
      </a:lt2>
      <a:accent1>
        <a:srgbClr val="595959"/>
      </a:accent1>
      <a:accent2>
        <a:srgbClr val="8496B0"/>
      </a:accent2>
      <a:accent3>
        <a:srgbClr val="D7B5C6"/>
      </a:accent3>
      <a:accent4>
        <a:srgbClr val="BCBCBC"/>
      </a:accent4>
      <a:accent5>
        <a:srgbClr val="034A90"/>
      </a:accent5>
      <a:accent6>
        <a:srgbClr val="595959"/>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rgbClr val="000000"/>
      </a:dk1>
      <a:lt1>
        <a:srgbClr val="FFFFFF"/>
      </a:lt1>
      <a:dk2>
        <a:srgbClr val="EDF2F9"/>
      </a:dk2>
      <a:lt2>
        <a:srgbClr val="FFFFFF"/>
      </a:lt2>
      <a:accent1>
        <a:srgbClr val="257AC1"/>
      </a:accent1>
      <a:accent2>
        <a:srgbClr val="2761BF"/>
      </a:accent2>
      <a:accent3>
        <a:srgbClr val="179185"/>
      </a:accent3>
      <a:accent4>
        <a:srgbClr val="439230"/>
      </a:accent4>
      <a:accent5>
        <a:srgbClr val="B09E16"/>
      </a:accent5>
      <a:accent6>
        <a:srgbClr val="CA443A"/>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自定义 251">
      <a:dk1>
        <a:srgbClr val="000000"/>
      </a:dk1>
      <a:lt1>
        <a:srgbClr val="FFFFFF"/>
      </a:lt1>
      <a:dk2>
        <a:srgbClr val="EDF2F9"/>
      </a:dk2>
      <a:lt2>
        <a:srgbClr val="FFFFFF"/>
      </a:lt2>
      <a:accent1>
        <a:srgbClr val="257AC1"/>
      </a:accent1>
      <a:accent2>
        <a:srgbClr val="2761BF"/>
      </a:accent2>
      <a:accent3>
        <a:srgbClr val="179185"/>
      </a:accent3>
      <a:accent4>
        <a:srgbClr val="439230"/>
      </a:accent4>
      <a:accent5>
        <a:srgbClr val="B09E16"/>
      </a:accent5>
      <a:accent6>
        <a:srgbClr val="CA443A"/>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7193</Words>
  <Application>WPS 演示</Application>
  <PresentationFormat>全屏显示(4:3)</PresentationFormat>
  <Paragraphs>538</Paragraphs>
  <Slides>43</Slides>
  <Notes>0</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43</vt:i4>
      </vt:variant>
    </vt:vector>
  </HeadingPairs>
  <TitlesOfParts>
    <vt:vector size="58" baseType="lpstr">
      <vt:lpstr>Arial</vt:lpstr>
      <vt:lpstr>宋体</vt:lpstr>
      <vt:lpstr>Wingdings</vt:lpstr>
      <vt:lpstr>微软雅黑</vt:lpstr>
      <vt:lpstr>汉仪旗黑-85S</vt:lpstr>
      <vt:lpstr>黑体</vt:lpstr>
      <vt:lpstr>Segoe UI</vt:lpstr>
      <vt:lpstr>Wingdings</vt:lpstr>
      <vt:lpstr>Arial Unicode MS</vt:lpstr>
      <vt:lpstr>Calibri Light</vt:lpstr>
      <vt:lpstr>Times New Roman</vt:lpstr>
      <vt:lpstr>Calibri</vt:lpstr>
      <vt:lpstr>1_Office 主题​​</vt:lpstr>
      <vt:lpstr>2_Office 主题​​</vt:lpstr>
      <vt:lpstr>3_Office 主题​​</vt:lpstr>
      <vt:lpstr>常见学校传染病</vt:lpstr>
      <vt:lpstr>麻疹是由麻疹病毒引起的急性呼吸道传染病，多发生于冬春两季。临床表现以发热、流涕、打喷嚏、咳嗽、眼结膜炎、口腔黏膜出斑及全身皮肤斑丘疹等为主。麻疹是一种可防可治的疾病。</vt:lpstr>
      <vt:lpstr>PowerPoint 演示文稿</vt:lpstr>
      <vt:lpstr>PowerPoint 演示文稿</vt:lpstr>
      <vt:lpstr>水痘是由水痘带状疱疹病毒感染引起的急性呼吸道传染病，其传染性很强，主要症状是发热，全身皮疹，以后变为疱疹，然后结痂、脱痂、愈合。疱疹数量多少不等，有剧烈瘙痒，常因搔抓使疱疹破溃，导致感染。  </vt:lpstr>
      <vt:lpstr>PowerPoint 演示文稿</vt:lpstr>
      <vt:lpstr>手足口病是由多种肠道病毒引起的一种常见的传染病，临床表现以发热和手、足、口腔等部位的皮疹或疱疹为主要特征，少数患者可并发无菌性脑膜炎、脑炎、急性弛缓性麻痹、呼吸道感染和心肌炎等。  </vt:lpstr>
      <vt:lpstr>PowerPoint 演示文稿</vt:lpstr>
      <vt:lpstr>PowerPoint 演示文稿</vt:lpstr>
      <vt:lpstr>PowerPoint 演示文稿</vt:lpstr>
      <vt:lpstr>流行性感冒（简称流感）是由流行性感冒病毒（简称流感病毒）引起的急性呼吸道传染病，临床表现为发热、头痛、肌痛、乏力、鼻炎、咽痛和咳嗽，可有肠胃不适，早期与传染性非典型肺炎的鉴别诊断困难。流感能加重潜在的疾病（如心肺疾患）或者引起继发细菌性肺炎或原发流感病毒性肺炎，老年人以及患有各种慢性病或者体质虚弱者患流感后容易出现严重并发症，病死率较高。</vt:lpstr>
      <vt:lpstr>PowerPoint 演示文稿</vt:lpstr>
      <vt:lpstr>PowerPoint 演示文稿</vt:lpstr>
      <vt:lpstr>结核病又称为痨病，是由结核分枝杆菌引起的慢性传染病，可侵及许多脏器，以肺部结核感染最为常见。肺结核曾经被西方国家成为“白色瘟疫”，我国也有“十痨九死”之说。结核杆菌已经在地球存活了近千年，即使人类已经研发了多种抗生素，依然没有灭绝它们，可见其生命力的顽强。人体感染结核菌后不一定发病，当抵抗力降低或细胞介导的变态反应增高时，才可能引起临床发病。若能及时诊断，并予合理治疗，大多可获临床痊愈。</vt:lpstr>
      <vt:lpstr>PowerPoint 演示文稿</vt:lpstr>
      <vt:lpstr>PowerPoint 演示文稿</vt:lpstr>
      <vt:lpstr>PowerPoint 演示文稿</vt:lpstr>
      <vt:lpstr>PowerPoint 演示文稿</vt:lpstr>
      <vt:lpstr>新型冠状病毒感染，这是由新型冠状病毒引起的急性呼吸道传染病，通常认为在潜伏期即具有传染性。新冠病毒感染疫情处于低流行态势，有散发病例报告，但发生大规模疫情反弹的可能性较低。  </vt:lpstr>
      <vt:lpstr>咽干、咽喉疼痛、咳嗽、发热为主要表现。鼻塞、流鼻涕、咽痛等为主要表现之一；有临床症状的患者主要表现为中低度发热、咽干、咽痛、鼻塞、流涕等上呼吸道感染症状。轻型患者以咽干、咽喉疼痛、咳嗽、发热表现为主。 </vt:lpstr>
      <vt:lpstr>易感人群：对于普通人群来说,均易感染。尤其是对于老年人群、合并有基础疾病的人群来说,更容易感染。 主要传播途径：呼吸道飞沫和密切接触传播。   </vt:lpstr>
      <vt:lpstr>预后： 从目前收治的病例情况看，多数患者预后良好，少数患者病情危重，多见于老年人、有慢性基础疾病者、晚期妊娠和围产期女性、肥胖人群。患有新型冠状病毒感染的孕产妇临床过程与同龄患者相近。儿童病例症状相对较轻。 </vt:lpstr>
      <vt:lpstr>学校传染病防控 工作要求</vt:lpstr>
      <vt:lpstr>目录</vt:lpstr>
      <vt:lpstr>一、制定方案，完善制度</vt:lpstr>
      <vt:lpstr>二、晨检</vt:lpstr>
      <vt:lpstr>PowerPoint 演示文稿</vt:lpstr>
      <vt:lpstr>PowerPoint 演示文稿</vt:lpstr>
      <vt:lpstr>PowerPoint 演示文稿</vt:lpstr>
      <vt:lpstr>三、落实因病缺勤追踪制度</vt:lpstr>
      <vt:lpstr>四、消毒</vt:lpstr>
      <vt:lpstr>四、消毒</vt:lpstr>
      <vt:lpstr>四、消毒</vt:lpstr>
      <vt:lpstr>四、消毒</vt:lpstr>
      <vt:lpstr>四、消毒</vt:lpstr>
      <vt:lpstr>五、加强学生个人卫生</vt:lpstr>
      <vt:lpstr>六、规范传染病疫情报告工作</vt:lpstr>
      <vt:lpstr>PowerPoint 演示文稿</vt:lpstr>
      <vt:lpstr>PowerPoint 演示文稿</vt:lpstr>
      <vt:lpstr>七、传染病防控知识宣传和培训</vt:lpstr>
      <vt:lpstr>八、饮用水卫生。</vt:lpstr>
      <vt:lpstr>九、规范开展教师和学生体检工作</vt:lpstr>
      <vt:lpstr>十、预防接种工作</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麻疹防治知识</dc:title>
  <dc:creator>HUAWEI CAZ-AL10</dc:creator>
  <cp:lastModifiedBy>偏执</cp:lastModifiedBy>
  <cp:revision>51</cp:revision>
  <dcterms:created xsi:type="dcterms:W3CDTF">2017-08-19T07:45:00Z</dcterms:created>
  <dcterms:modified xsi:type="dcterms:W3CDTF">2026-03-12T05:50:38Z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499B279BE67E437B8CA78C7CA4486362_13</vt:lpwstr>
  </property>
</Properties>
</file>