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5" r:id="rId4"/>
    <p:sldMasterId id="2147483687" r:id="rId5"/>
    <p:sldMasterId id="2147483700" r:id="rId6"/>
    <p:sldMasterId id="2147483711" r:id="rId7"/>
  </p:sldMasterIdLst>
  <p:notesMasterIdLst>
    <p:notesMasterId r:id="rId32"/>
  </p:notesMasterIdLst>
  <p:sldIdLst>
    <p:sldId id="434" r:id="rId8"/>
    <p:sldId id="2230" r:id="rId9"/>
    <p:sldId id="2509" r:id="rId10"/>
    <p:sldId id="2510" r:id="rId11"/>
    <p:sldId id="2515" r:id="rId12"/>
    <p:sldId id="2516" r:id="rId13"/>
    <p:sldId id="2520" r:id="rId14"/>
    <p:sldId id="2521" r:id="rId15"/>
    <p:sldId id="2522" r:id="rId16"/>
    <p:sldId id="2523" r:id="rId17"/>
    <p:sldId id="2524" r:id="rId18"/>
    <p:sldId id="2525" r:id="rId19"/>
    <p:sldId id="2526" r:id="rId20"/>
    <p:sldId id="2527" r:id="rId21"/>
    <p:sldId id="2528" r:id="rId22"/>
    <p:sldId id="2532" r:id="rId23"/>
    <p:sldId id="2545" r:id="rId24"/>
    <p:sldId id="2231" r:id="rId25"/>
    <p:sldId id="2232" r:id="rId26"/>
    <p:sldId id="2533" r:id="rId27"/>
    <p:sldId id="2541" r:id="rId28"/>
    <p:sldId id="2540" r:id="rId29"/>
    <p:sldId id="2539" r:id="rId30"/>
    <p:sldId id="2538" r:id="rId31"/>
    <p:sldId id="2537" r:id="rId33"/>
    <p:sldId id="2536" r:id="rId34"/>
    <p:sldId id="2535" r:id="rId35"/>
    <p:sldId id="2534" r:id="rId36"/>
    <p:sldId id="2542" r:id="rId37"/>
    <p:sldId id="2543" r:id="rId38"/>
    <p:sldId id="2544" r:id="rId39"/>
  </p:sldIdLst>
  <p:sldSz cx="12192635" cy="6858000"/>
  <p:notesSz cx="9723120" cy="6858000"/>
  <p:defaultTextStyle>
    <a:defPPr>
      <a:defRPr lang="en-US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sz="1800" b="1" i="0" u="none" kern="1200" baseline="0">
        <a:solidFill>
          <a:schemeClr val="tx1"/>
        </a:solidFill>
        <a:latin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699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FF00FF"/>
    <a:srgbClr val="1C1C1C"/>
    <a:srgbClr val="A5F1ED"/>
    <a:srgbClr val="92EEEA"/>
    <a:srgbClr val="777777"/>
    <a:srgbClr val="B2B2B2"/>
    <a:srgbClr val="C2A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 showGuides="1">
      <p:cViewPr varScale="1">
        <p:scale>
          <a:sx n="60" d="100"/>
          <a:sy n="60" d="100"/>
        </p:scale>
        <p:origin x="-900" y="-84"/>
      </p:cViewPr>
      <p:guideLst>
        <p:guide orient="horz" pos="2699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2.xml"/><Relationship Id="rId8" Type="http://schemas.openxmlformats.org/officeDocument/2006/relationships/slide" Target="slides/slide1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2" Type="http://schemas.openxmlformats.org/officeDocument/2006/relationships/tableStyles" Target="tableStyles.xml"/><Relationship Id="rId41" Type="http://schemas.openxmlformats.org/officeDocument/2006/relationships/viewProps" Target="viewProps.xml"/><Relationship Id="rId40" Type="http://schemas.openxmlformats.org/officeDocument/2006/relationships/presProps" Target="presProps.xml"/><Relationship Id="rId4" Type="http://schemas.openxmlformats.org/officeDocument/2006/relationships/slideMaster" Target="slideMasters/slideMaster3.xml"/><Relationship Id="rId39" Type="http://schemas.openxmlformats.org/officeDocument/2006/relationships/slide" Target="slides/slide31.xml"/><Relationship Id="rId38" Type="http://schemas.openxmlformats.org/officeDocument/2006/relationships/slide" Target="slides/slide30.xml"/><Relationship Id="rId37" Type="http://schemas.openxmlformats.org/officeDocument/2006/relationships/slide" Target="slides/slide29.xml"/><Relationship Id="rId36" Type="http://schemas.openxmlformats.org/officeDocument/2006/relationships/slide" Target="slides/slide28.xml"/><Relationship Id="rId35" Type="http://schemas.openxmlformats.org/officeDocument/2006/relationships/slide" Target="slides/slide27.xml"/><Relationship Id="rId34" Type="http://schemas.openxmlformats.org/officeDocument/2006/relationships/slide" Target="slides/slide26.xml"/><Relationship Id="rId33" Type="http://schemas.openxmlformats.org/officeDocument/2006/relationships/slide" Target="slides/slide25.xml"/><Relationship Id="rId32" Type="http://schemas.openxmlformats.org/officeDocument/2006/relationships/notesMaster" Target="notesMasters/notesMaster1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3" Type="http://schemas.openxmlformats.org/officeDocument/2006/relationships/slideMaster" Target="slideMasters/slideMaster2.xml"/><Relationship Id="rId29" Type="http://schemas.openxmlformats.org/officeDocument/2006/relationships/slide" Target="slides/slide22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0" Type="http://schemas.openxmlformats.org/officeDocument/2006/relationships/slide" Target="slides/slide13.xml"/><Relationship Id="rId2" Type="http://schemas.openxmlformats.org/officeDocument/2006/relationships/theme" Target="theme/theme1.xml"/><Relationship Id="rId19" Type="http://schemas.openxmlformats.org/officeDocument/2006/relationships/slide" Target="slides/slide12.xml"/><Relationship Id="rId18" Type="http://schemas.openxmlformats.org/officeDocument/2006/relationships/slide" Target="slides/slide11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页眉占位符 307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fontAlgn="base"/>
            <a:endParaRPr lang="en-US" sz="1200" b="0" strike="noStrike" noProof="1"/>
          </a:p>
        </p:txBody>
      </p:sp>
      <p:sp>
        <p:nvSpPr>
          <p:cNvPr id="3075" name="日期占位符 3074"/>
          <p:cNvSpPr>
            <a:spLocks noGrp="1"/>
          </p:cNvSpPr>
          <p:nvPr>
            <p:ph type="dt" idx="1"/>
          </p:nvPr>
        </p:nvSpPr>
        <p:spPr>
          <a:xfrm>
            <a:off x="5507038" y="0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algn="r" fontAlgn="base"/>
            <a:endParaRPr lang="en-US" sz="1200" b="0" strike="noStrike" noProof="1"/>
          </a:p>
        </p:txBody>
      </p:sp>
      <p:sp>
        <p:nvSpPr>
          <p:cNvPr id="14340" name="幻灯片图像占位符 3075"/>
          <p:cNvSpPr>
            <a:spLocks noGrp="1" noRot="1" noChangeAspect="1"/>
          </p:cNvSpPr>
          <p:nvPr>
            <p:ph type="sldImg"/>
          </p:nvPr>
        </p:nvSpPr>
        <p:spPr>
          <a:xfrm>
            <a:off x="2576288" y="514350"/>
            <a:ext cx="4572450" cy="2571750"/>
          </a:xfrm>
          <a:prstGeom prst="rect">
            <a:avLst/>
          </a:prstGeom>
          <a:noFill/>
          <a:ln w="9525">
            <a:noFill/>
          </a:ln>
        </p:spPr>
      </p:sp>
      <p:sp>
        <p:nvSpPr>
          <p:cNvPr id="14341" name="文本占位符 3076"/>
          <p:cNvSpPr>
            <a:spLocks noGrp="1" noRot="1"/>
          </p:cNvSpPr>
          <p:nvPr>
            <p:ph type="body" sz="quarter"/>
          </p:nvPr>
        </p:nvSpPr>
        <p:spPr>
          <a:xfrm>
            <a:off x="971550" y="3257550"/>
            <a:ext cx="7780338" cy="30861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 indent="0"/>
            <a:r>
              <a:rPr lang="en-US" altLang="zh-CN"/>
              <a:t>Second level</a:t>
            </a:r>
            <a:endParaRPr lang="en-US" altLang="zh-CN"/>
          </a:p>
          <a:p>
            <a:pPr lvl="2" indent="0"/>
            <a:r>
              <a:rPr lang="en-US" altLang="zh-CN"/>
              <a:t>Third level</a:t>
            </a:r>
            <a:endParaRPr lang="en-US" altLang="zh-CN"/>
          </a:p>
          <a:p>
            <a:pPr lvl="3" indent="0"/>
            <a:r>
              <a:rPr lang="en-US" altLang="zh-CN"/>
              <a:t>Fourth level</a:t>
            </a:r>
            <a:endParaRPr lang="en-US" altLang="zh-CN"/>
          </a:p>
          <a:p>
            <a:pPr lvl="4" indent="0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3078" name="页脚占位符 3077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fontAlgn="base"/>
            <a:endParaRPr lang="en-US" sz="1200" b="0" strike="noStrike" noProof="1"/>
          </a:p>
        </p:txBody>
      </p:sp>
      <p:sp>
        <p:nvSpPr>
          <p:cNvPr id="3079" name="灯片编号占位符 3078"/>
          <p:cNvSpPr>
            <a:spLocks noGrp="1"/>
          </p:cNvSpPr>
          <p:nvPr>
            <p:ph type="sldNum" sz="quarter" idx="5"/>
          </p:nvPr>
        </p:nvSpPr>
        <p:spPr>
          <a:xfrm>
            <a:off x="5507038" y="6513513"/>
            <a:ext cx="4214813" cy="3429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b"/>
          <a:lstStyle/>
          <a:p>
            <a:pPr lvl="0" algn="r" fontAlgn="base"/>
            <a:fld id="{9A0DB2DC-4C9A-4742-B13C-FB6460FD3503}" type="slidenum">
              <a:rPr lang="en-US" sz="1200" b="0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z="1200" b="0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1pPr>
    <a:lvl2pPr marL="457200" lvl="1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2pPr>
    <a:lvl3pPr marL="914400" lvl="2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3pPr>
    <a:lvl4pPr marL="1371600" lvl="3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4pPr>
    <a:lvl5pPr marL="1828800" lvl="4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5pPr>
    <a:lvl6pPr marL="2286000" lvl="5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6pPr>
    <a:lvl7pPr marL="2743200" lvl="6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7pPr>
    <a:lvl8pPr marL="3200400" lvl="7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8pPr>
    <a:lvl9pPr marL="3657600" lvl="8" indent="0" algn="l" defTabSz="914400" eaLnBrk="1" fontAlgn="base" latinLnBrk="0" hangingPunct="1"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7" Type="http://schemas.openxmlformats.org/officeDocument/2006/relationships/image" Target="../media/image5.png"/><Relationship Id="rId6" Type="http://schemas.openxmlformats.org/officeDocument/2006/relationships/slide" Target="../slides/slide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98837" y="0"/>
            <a:ext cx="2895885" cy="58547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11181" y="0"/>
            <a:ext cx="8519778" cy="58547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未知"/>
          <p:cNvSpPr/>
          <p:nvPr/>
        </p:nvSpPr>
        <p:spPr>
          <a:xfrm>
            <a:off x="0" y="6048375"/>
            <a:ext cx="3683363" cy="809625"/>
          </a:xfrm>
          <a:custGeom>
            <a:avLst/>
            <a:gdLst/>
            <a:ahLst/>
            <a:cxnLst/>
            <a:rect l="0" t="0" r="0" b="0"/>
            <a:pathLst>
              <a:path w="1740" h="510">
                <a:moveTo>
                  <a:pt x="0" y="0"/>
                </a:moveTo>
                <a:lnTo>
                  <a:pt x="0" y="510"/>
                </a:lnTo>
                <a:cubicBezTo>
                  <a:pt x="0" y="510"/>
                  <a:pt x="870" y="510"/>
                  <a:pt x="1740" y="510"/>
                </a:cubicBezTo>
                <a:cubicBezTo>
                  <a:pt x="1650" y="258"/>
                  <a:pt x="1595" y="30"/>
                  <a:pt x="1595" y="30"/>
                </a:cubicBezTo>
                <a:cubicBezTo>
                  <a:pt x="798" y="54"/>
                  <a:pt x="0" y="0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19" name="未知"/>
          <p:cNvSpPr/>
          <p:nvPr/>
        </p:nvSpPr>
        <p:spPr>
          <a:xfrm>
            <a:off x="3454740" y="4705350"/>
            <a:ext cx="8535240" cy="2152650"/>
          </a:xfrm>
          <a:custGeom>
            <a:avLst/>
            <a:gdLst/>
            <a:ahLst/>
            <a:cxnLst/>
            <a:rect l="0" t="0" r="0" b="0"/>
            <a:pathLst>
              <a:path w="4032" h="1356">
                <a:moveTo>
                  <a:pt x="1116" y="0"/>
                </a:moveTo>
                <a:cubicBezTo>
                  <a:pt x="2370" y="1254"/>
                  <a:pt x="3840" y="636"/>
                  <a:pt x="3840" y="636"/>
                </a:cubicBezTo>
                <a:cubicBezTo>
                  <a:pt x="4032" y="966"/>
                  <a:pt x="4032" y="1356"/>
                  <a:pt x="4032" y="1356"/>
                </a:cubicBezTo>
                <a:cubicBezTo>
                  <a:pt x="4032" y="1356"/>
                  <a:pt x="2160" y="1356"/>
                  <a:pt x="288" y="1356"/>
                </a:cubicBezTo>
                <a:cubicBezTo>
                  <a:pt x="120" y="1140"/>
                  <a:pt x="0" y="828"/>
                  <a:pt x="0" y="828"/>
                </a:cubicBezTo>
                <a:lnTo>
                  <a:pt x="1116" y="0"/>
                </a:ln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20" name="未知"/>
          <p:cNvSpPr/>
          <p:nvPr/>
        </p:nvSpPr>
        <p:spPr>
          <a:xfrm>
            <a:off x="5867978" y="781050"/>
            <a:ext cx="6325223" cy="5048250"/>
          </a:xfrm>
          <a:custGeom>
            <a:avLst/>
            <a:gdLst/>
            <a:ahLst/>
            <a:cxnLst/>
            <a:rect l="0" t="0" r="0" b="0"/>
            <a:pathLst>
              <a:path w="2988" h="3180">
                <a:moveTo>
                  <a:pt x="510" y="1098"/>
                </a:moveTo>
                <a:cubicBezTo>
                  <a:pt x="1710" y="840"/>
                  <a:pt x="2280" y="0"/>
                  <a:pt x="2280" y="0"/>
                </a:cubicBezTo>
                <a:cubicBezTo>
                  <a:pt x="2700" y="96"/>
                  <a:pt x="2988" y="342"/>
                  <a:pt x="2988" y="342"/>
                </a:cubicBezTo>
                <a:lnTo>
                  <a:pt x="2988" y="2772"/>
                </a:lnTo>
                <a:cubicBezTo>
                  <a:pt x="2988" y="2772"/>
                  <a:pt x="2202" y="3180"/>
                  <a:pt x="1452" y="3060"/>
                </a:cubicBezTo>
                <a:cubicBezTo>
                  <a:pt x="636" y="2940"/>
                  <a:pt x="0" y="2406"/>
                  <a:pt x="0" y="2406"/>
                </a:cubicBezTo>
                <a:lnTo>
                  <a:pt x="510" y="1098"/>
                </a:lnTo>
                <a:close/>
              </a:path>
            </a:pathLst>
          </a:custGeom>
          <a:solidFill>
            <a:schemeClr val="accent2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21" name="未知"/>
          <p:cNvSpPr/>
          <p:nvPr/>
        </p:nvSpPr>
        <p:spPr>
          <a:xfrm>
            <a:off x="6401430" y="0"/>
            <a:ext cx="4369230" cy="2409825"/>
          </a:xfrm>
          <a:custGeom>
            <a:avLst/>
            <a:gdLst/>
            <a:ahLst/>
            <a:cxnLst/>
            <a:rect l="0" t="0" r="0" b="0"/>
            <a:pathLst>
              <a:path w="2064" h="1518">
                <a:moveTo>
                  <a:pt x="0" y="0"/>
                </a:moveTo>
                <a:cubicBezTo>
                  <a:pt x="0" y="0"/>
                  <a:pt x="138" y="759"/>
                  <a:pt x="276" y="1518"/>
                </a:cubicBezTo>
                <a:cubicBezTo>
                  <a:pt x="1518" y="1194"/>
                  <a:pt x="2064" y="0"/>
                  <a:pt x="2064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22" name="未知"/>
          <p:cNvSpPr/>
          <p:nvPr/>
        </p:nvSpPr>
        <p:spPr>
          <a:xfrm>
            <a:off x="0" y="0"/>
            <a:ext cx="8778682" cy="7267575"/>
          </a:xfrm>
          <a:custGeom>
            <a:avLst/>
            <a:gdLst/>
            <a:ahLst/>
            <a:cxnLst/>
            <a:rect l="0" t="0" r="0" b="0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23" name="未知"/>
          <p:cNvSpPr/>
          <p:nvPr/>
        </p:nvSpPr>
        <p:spPr>
          <a:xfrm>
            <a:off x="0" y="0"/>
            <a:ext cx="8497137" cy="7072313"/>
          </a:xfrm>
          <a:custGeom>
            <a:avLst/>
            <a:gdLst/>
            <a:ahLst/>
            <a:cxnLst/>
            <a:rect l="0" t="0" r="0" b="0"/>
            <a:pathLst>
              <a:path w="4014" h="4455">
                <a:moveTo>
                  <a:pt x="0" y="0"/>
                </a:moveTo>
                <a:lnTo>
                  <a:pt x="3612" y="0"/>
                </a:lnTo>
                <a:cubicBezTo>
                  <a:pt x="4014" y="984"/>
                  <a:pt x="3812" y="2307"/>
                  <a:pt x="3222" y="3042"/>
                </a:cubicBezTo>
                <a:cubicBezTo>
                  <a:pt x="1988" y="4455"/>
                  <a:pt x="0" y="3744"/>
                  <a:pt x="0" y="3744"/>
                </a:cubicBezTo>
                <a:lnTo>
                  <a:pt x="0" y="0"/>
                </a:lnTo>
                <a:close/>
              </a:path>
            </a:pathLst>
          </a:custGeom>
          <a:gradFill rotWithShape="1">
            <a:gsLst>
              <a:gs pos="0">
                <a:srgbClr val="FFF9F7"/>
              </a:gs>
              <a:gs pos="100000">
                <a:schemeClr val="bg1"/>
              </a:gs>
            </a:gsLst>
            <a:lin ang="2700000" scaled="1"/>
            <a:tileRect/>
          </a:gra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24" name="直接连接符 2055"/>
          <p:cNvSpPr/>
          <p:nvPr/>
        </p:nvSpPr>
        <p:spPr>
          <a:xfrm>
            <a:off x="334466" y="1588"/>
            <a:ext cx="0" cy="6015037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5" name="直接连接符 2056"/>
          <p:cNvSpPr/>
          <p:nvPr/>
        </p:nvSpPr>
        <p:spPr>
          <a:xfrm>
            <a:off x="1725254" y="1588"/>
            <a:ext cx="0" cy="6207125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6" name="直接连接符 2057"/>
          <p:cNvSpPr/>
          <p:nvPr/>
        </p:nvSpPr>
        <p:spPr>
          <a:xfrm>
            <a:off x="3118158" y="1588"/>
            <a:ext cx="0" cy="6183312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7" name="直接连接符 2058"/>
          <p:cNvSpPr/>
          <p:nvPr/>
        </p:nvSpPr>
        <p:spPr>
          <a:xfrm>
            <a:off x="4511061" y="1588"/>
            <a:ext cx="0" cy="5972175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8" name="直接连接符 2059"/>
          <p:cNvSpPr/>
          <p:nvPr/>
        </p:nvSpPr>
        <p:spPr>
          <a:xfrm>
            <a:off x="5903965" y="1588"/>
            <a:ext cx="0" cy="5449887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9" name="直接连接符 2060"/>
          <p:cNvSpPr/>
          <p:nvPr/>
        </p:nvSpPr>
        <p:spPr>
          <a:xfrm rot="5400000">
            <a:off x="3884466" y="-2654300"/>
            <a:ext cx="0" cy="5813425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30" name="直接连接符 2061"/>
          <p:cNvSpPr/>
          <p:nvPr/>
        </p:nvSpPr>
        <p:spPr>
          <a:xfrm rot="5400000">
            <a:off x="4009361" y="-1682750"/>
            <a:ext cx="0" cy="6000750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31" name="直接连接符 2062"/>
          <p:cNvSpPr/>
          <p:nvPr/>
        </p:nvSpPr>
        <p:spPr>
          <a:xfrm rot="5400000">
            <a:off x="4015713" y="-622300"/>
            <a:ext cx="0" cy="6010275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32" name="直接连接符 2063"/>
          <p:cNvSpPr/>
          <p:nvPr/>
        </p:nvSpPr>
        <p:spPr>
          <a:xfrm rot="5400000">
            <a:off x="3875999" y="547688"/>
            <a:ext cx="0" cy="5802312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33" name="直接连接符 2064"/>
          <p:cNvSpPr/>
          <p:nvPr/>
        </p:nvSpPr>
        <p:spPr>
          <a:xfrm rot="5400000">
            <a:off x="3554234" y="1852613"/>
            <a:ext cx="0" cy="5321300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34" name="直接连接符 2065"/>
          <p:cNvSpPr/>
          <p:nvPr/>
        </p:nvSpPr>
        <p:spPr>
          <a:xfrm rot="5400000">
            <a:off x="2817561" y="3470275"/>
            <a:ext cx="0" cy="4217988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35" name="矩形 2066"/>
          <p:cNvSpPr/>
          <p:nvPr/>
        </p:nvSpPr>
        <p:spPr>
          <a:xfrm>
            <a:off x="3149910" y="277813"/>
            <a:ext cx="1350566" cy="1025525"/>
          </a:xfrm>
          <a:prstGeom prst="rect">
            <a:avLst/>
          </a:prstGeom>
          <a:solidFill>
            <a:srgbClr val="FFFFFF">
              <a:alpha val="50000"/>
            </a:srgbClr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36" name="矩形 2067"/>
          <p:cNvSpPr/>
          <p:nvPr/>
        </p:nvSpPr>
        <p:spPr>
          <a:xfrm>
            <a:off x="381038" y="2427288"/>
            <a:ext cx="1350566" cy="1025525"/>
          </a:xfrm>
          <a:prstGeom prst="rect">
            <a:avLst/>
          </a:prstGeom>
          <a:solidFill>
            <a:srgbClr val="FFFFFF">
              <a:alpha val="39998"/>
            </a:srgbClr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37" name="矩形 2068"/>
          <p:cNvSpPr/>
          <p:nvPr/>
        </p:nvSpPr>
        <p:spPr>
          <a:xfrm>
            <a:off x="0" y="271463"/>
            <a:ext cx="334466" cy="1025525"/>
          </a:xfrm>
          <a:prstGeom prst="rect">
            <a:avLst/>
          </a:prstGeom>
          <a:solidFill>
            <a:srgbClr val="FFFFFF">
              <a:alpha val="39998"/>
            </a:srgbClr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38" name="矩形 2069"/>
          <p:cNvSpPr/>
          <p:nvPr/>
        </p:nvSpPr>
        <p:spPr>
          <a:xfrm>
            <a:off x="1776059" y="1588"/>
            <a:ext cx="1350566" cy="234950"/>
          </a:xfrm>
          <a:prstGeom prst="rect">
            <a:avLst/>
          </a:prstGeom>
          <a:solidFill>
            <a:srgbClr val="FFFFFF">
              <a:alpha val="50000"/>
            </a:srgbClr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39" name="未知"/>
          <p:cNvSpPr/>
          <p:nvPr/>
        </p:nvSpPr>
        <p:spPr>
          <a:xfrm>
            <a:off x="3154144" y="4541838"/>
            <a:ext cx="1346333" cy="1033462"/>
          </a:xfrm>
          <a:custGeom>
            <a:avLst/>
            <a:gdLst/>
            <a:ahLst/>
            <a:cxnLst/>
            <a:rect l="0" t="0" r="0" b="0"/>
            <a:pathLst>
              <a:path w="636" h="651">
                <a:moveTo>
                  <a:pt x="0" y="0"/>
                </a:moveTo>
                <a:lnTo>
                  <a:pt x="0" y="645"/>
                </a:lnTo>
                <a:lnTo>
                  <a:pt x="636" y="651"/>
                </a:lnTo>
                <a:lnTo>
                  <a:pt x="632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39998"/>
            </a:srgbClr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9240" name="矩形 2071"/>
          <p:cNvSpPr/>
          <p:nvPr/>
        </p:nvSpPr>
        <p:spPr>
          <a:xfrm>
            <a:off x="381038" y="2435225"/>
            <a:ext cx="1350566" cy="1025525"/>
          </a:xfrm>
          <a:prstGeom prst="rect">
            <a:avLst/>
          </a:prstGeom>
          <a:solidFill>
            <a:srgbClr val="FFFFFF">
              <a:alpha val="29999"/>
            </a:srgbClr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9241" name="组合 2076"/>
          <p:cNvGrpSpPr/>
          <p:nvPr/>
        </p:nvGrpSpPr>
        <p:grpSpPr>
          <a:xfrm>
            <a:off x="10770660" y="0"/>
            <a:ext cx="1435241" cy="6858000"/>
            <a:chOff x="0" y="0"/>
            <a:chExt cx="678" cy="4320"/>
          </a:xfrm>
        </p:grpSpPr>
        <p:sp>
          <p:nvSpPr>
            <p:cNvPr id="9242" name="未知"/>
            <p:cNvSpPr/>
            <p:nvPr userDrawn="1"/>
          </p:nvSpPr>
          <p:spPr>
            <a:xfrm>
              <a:off x="0" y="0"/>
              <a:ext cx="672" cy="702"/>
            </a:xfrm>
            <a:custGeom>
              <a:avLst/>
              <a:gdLst/>
              <a:ahLst/>
              <a:cxnLst/>
              <a:rect l="0" t="0" r="0" b="0"/>
              <a:pathLst>
                <a:path w="672" h="720">
                  <a:moveTo>
                    <a:pt x="0" y="432"/>
                  </a:moveTo>
                  <a:cubicBezTo>
                    <a:pt x="186" y="216"/>
                    <a:pt x="288" y="0"/>
                    <a:pt x="288" y="0"/>
                  </a:cubicBezTo>
                  <a:lnTo>
                    <a:pt x="672" y="0"/>
                  </a:lnTo>
                  <a:lnTo>
                    <a:pt x="672" y="720"/>
                  </a:lnTo>
                  <a:cubicBezTo>
                    <a:pt x="672" y="720"/>
                    <a:pt x="384" y="516"/>
                    <a:pt x="0" y="432"/>
                  </a:cubicBezTo>
                  <a:close/>
                </a:path>
              </a:pathLst>
            </a:custGeom>
            <a:solidFill>
              <a:srgbClr val="E8E8E8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9243" name="未知"/>
            <p:cNvSpPr/>
            <p:nvPr userDrawn="1"/>
          </p:nvSpPr>
          <p:spPr>
            <a:xfrm>
              <a:off x="514" y="3496"/>
              <a:ext cx="164" cy="824"/>
            </a:xfrm>
            <a:custGeom>
              <a:avLst/>
              <a:gdLst/>
              <a:ahLst/>
              <a:cxnLst/>
              <a:rect l="0" t="0" r="0" b="0"/>
              <a:pathLst>
                <a:path w="212" h="824">
                  <a:moveTo>
                    <a:pt x="206" y="0"/>
                  </a:moveTo>
                  <a:cubicBezTo>
                    <a:pt x="104" y="54"/>
                    <a:pt x="0" y="82"/>
                    <a:pt x="0" y="82"/>
                  </a:cubicBezTo>
                  <a:cubicBezTo>
                    <a:pt x="0" y="82"/>
                    <a:pt x="148" y="378"/>
                    <a:pt x="168" y="824"/>
                  </a:cubicBezTo>
                  <a:lnTo>
                    <a:pt x="212" y="822"/>
                  </a:lnTo>
                  <a:cubicBezTo>
                    <a:pt x="212" y="822"/>
                    <a:pt x="209" y="411"/>
                    <a:pt x="206" y="0"/>
                  </a:cubicBezTo>
                  <a:close/>
                </a:path>
              </a:pathLst>
            </a:custGeom>
            <a:solidFill>
              <a:srgbClr val="E8E8E8"/>
            </a:soli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9244" name="矩形 2079"/>
          <p:cNvSpPr/>
          <p:nvPr/>
        </p:nvSpPr>
        <p:spPr>
          <a:xfrm>
            <a:off x="7328622" y="1333500"/>
            <a:ext cx="880620" cy="1025525"/>
          </a:xfrm>
          <a:prstGeom prst="rect">
            <a:avLst/>
          </a:prstGeom>
          <a:solidFill>
            <a:srgbClr val="FFFFFF">
              <a:alpha val="39998"/>
            </a:srgbClr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45" name="直接连接符 2080"/>
          <p:cNvSpPr/>
          <p:nvPr/>
        </p:nvSpPr>
        <p:spPr>
          <a:xfrm>
            <a:off x="7307453" y="1588"/>
            <a:ext cx="0" cy="4238625"/>
          </a:xfrm>
          <a:prstGeom prst="line">
            <a:avLst/>
          </a:prstGeom>
          <a:ln w="9525" cap="flat" cmpd="sng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50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46" name="矩形 2081"/>
          <p:cNvSpPr/>
          <p:nvPr/>
        </p:nvSpPr>
        <p:spPr>
          <a:xfrm>
            <a:off x="5944185" y="3495675"/>
            <a:ext cx="1350566" cy="1025525"/>
          </a:xfrm>
          <a:prstGeom prst="rect">
            <a:avLst/>
          </a:prstGeom>
          <a:solidFill>
            <a:srgbClr val="FFFFFF">
              <a:alpha val="29999"/>
            </a:srgbClr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9247" name="图片 2083" descr="water"/>
          <p:cNvPicPr>
            <a:picLocks noChangeAspect="1"/>
          </p:cNvPicPr>
          <p:nvPr/>
        </p:nvPicPr>
        <p:blipFill>
          <a:blip r:embed="rId2"/>
          <a:srcRect l="22409" t="16374" b="27486"/>
          <a:stretch>
            <a:fillRect/>
          </a:stretch>
        </p:blipFill>
        <p:spPr>
          <a:xfrm rot="393398">
            <a:off x="3556350" y="609600"/>
            <a:ext cx="3552116" cy="2197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73" name="副标题 2072"/>
          <p:cNvSpPr>
            <a:spLocks noGrp="1"/>
          </p:cNvSpPr>
          <p:nvPr>
            <p:ph type="subTitle" idx="1"/>
          </p:nvPr>
        </p:nvSpPr>
        <p:spPr>
          <a:xfrm>
            <a:off x="444544" y="5084763"/>
            <a:ext cx="8535240" cy="4572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>
            <a:lvl1pPr marL="0" lvl="0" indent="0">
              <a:buNone/>
              <a:defRPr sz="1600" kern="1200">
                <a:latin typeface="Times New Roman" panose="02020603050405020304" pitchFamily="2" charset="0"/>
              </a:defRPr>
            </a:lvl1pPr>
            <a:lvl2pPr marL="457200" lvl="1" indent="-457200" algn="ctr">
              <a:buNone/>
              <a:defRPr sz="1600" kern="1200">
                <a:latin typeface="Times New Roman" panose="02020603050405020304" pitchFamily="2" charset="0"/>
              </a:defRPr>
            </a:lvl2pPr>
            <a:lvl3pPr marL="914400" lvl="2" indent="-914400" algn="ctr">
              <a:buNone/>
              <a:defRPr sz="1600" kern="1200">
                <a:latin typeface="Times New Roman" panose="02020603050405020304" pitchFamily="2" charset="0"/>
              </a:defRPr>
            </a:lvl3pPr>
            <a:lvl4pPr marL="1371600" lvl="3" indent="-1371600" algn="ctr">
              <a:buNone/>
              <a:defRPr sz="1600" kern="1200">
                <a:latin typeface="Times New Roman" panose="02020603050405020304" pitchFamily="2" charset="0"/>
              </a:defRPr>
            </a:lvl4pPr>
            <a:lvl5pPr marL="1828800" lvl="4" indent="-1828800" algn="ctr">
              <a:buNone/>
              <a:defRPr sz="1600" kern="1200">
                <a:latin typeface="Times New Roman" panose="02020603050405020304" pitchFamily="2" charset="0"/>
              </a:defRPr>
            </a:lvl5pPr>
          </a:lstStyle>
          <a:p>
            <a:pPr lvl="0" fontAlgn="base"/>
            <a:r>
              <a:rPr lang="zh-CN" altLang="en-US" strike="noStrike" noProof="1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2083" name="标题 2082"/>
          <p:cNvSpPr>
            <a:spLocks noGrp="1"/>
          </p:cNvSpPr>
          <p:nvPr>
            <p:ph type="ctrTitle"/>
          </p:nvPr>
        </p:nvSpPr>
        <p:spPr>
          <a:xfrm>
            <a:off x="444544" y="1884363"/>
            <a:ext cx="10973880" cy="14700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lvl="0">
              <a:defRPr sz="4800" kern="1200"/>
            </a:lvl1pPr>
          </a:lstStyle>
          <a:p>
            <a:pPr lvl="0" fontAlgn="base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74" name="日期占位符 2073"/>
          <p:cNvSpPr>
            <a:spLocks noGrp="1"/>
          </p:cNvSpPr>
          <p:nvPr>
            <p:ph type="dt" sz="half" idx="2"/>
          </p:nvPr>
        </p:nvSpPr>
        <p:spPr>
          <a:xfrm>
            <a:off x="609660" y="6407150"/>
            <a:ext cx="2845080" cy="3143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/>
            <a:endParaRPr lang="en-US" altLang="x-none" noProof="1">
              <a:ea typeface="宋体" panose="02010600030101010101" pitchFamily="2" charset="-122"/>
            </a:endParaRPr>
          </a:p>
        </p:txBody>
      </p:sp>
      <p:sp>
        <p:nvSpPr>
          <p:cNvPr id="2075" name="页脚占位符 2074"/>
          <p:cNvSpPr>
            <a:spLocks noGrp="1"/>
          </p:cNvSpPr>
          <p:nvPr>
            <p:ph type="ftr" sz="quarter" idx="3"/>
          </p:nvPr>
        </p:nvSpPr>
        <p:spPr>
          <a:xfrm>
            <a:off x="4166010" y="6407150"/>
            <a:ext cx="3861180" cy="3143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/>
            <a:endParaRPr lang="en-US" altLang="x-none" noProof="1">
              <a:ea typeface="宋体" panose="02010600030101010101" pitchFamily="2" charset="-122"/>
            </a:endParaRPr>
          </a:p>
        </p:txBody>
      </p:sp>
      <p:sp>
        <p:nvSpPr>
          <p:cNvPr id="2076" name="灯片编号占位符 2075"/>
          <p:cNvSpPr>
            <a:spLocks noGrp="1"/>
          </p:cNvSpPr>
          <p:nvPr>
            <p:ph type="sldNum" sz="quarter" idx="4"/>
          </p:nvPr>
        </p:nvSpPr>
        <p:spPr>
          <a:xfrm>
            <a:off x="8738460" y="6407150"/>
            <a:ext cx="2845080" cy="3143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/>
            <a:fld id="{9A0DB2DC-4C9A-4742-B13C-FB6460FD3503}" type="slidenum">
              <a:rPr lang="zh-CN" altLang="en-US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en-US" altLang="x-none" noProof="1"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933" y="1709738"/>
            <a:ext cx="10516635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933" y="4589463"/>
            <a:ext cx="1051663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60" y="1600200"/>
            <a:ext cx="5377201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6339" y="1600200"/>
            <a:ext cx="5377201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365125"/>
            <a:ext cx="10516635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871" y="1681163"/>
            <a:ext cx="515829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871" y="2505075"/>
            <a:ext cx="5158295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808" y="1681163"/>
            <a:ext cx="518369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808" y="2505075"/>
            <a:ext cx="5183698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457200"/>
            <a:ext cx="3932625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698" y="987425"/>
            <a:ext cx="6172808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71" y="2057400"/>
            <a:ext cx="393262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9" name="图片 7" descr="学校书页眉标头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5039" y="-7937"/>
            <a:ext cx="6771884" cy="6794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页脚占位符 1"/>
          <p:cNvSpPr>
            <a:spLocks noGrp="1"/>
          </p:cNvSpPr>
          <p:nvPr>
            <p:ph type="ftr" sz="quarter" idx="10"/>
          </p:nvPr>
        </p:nvSpPr>
        <p:spPr>
          <a:xfrm>
            <a:off x="4166010" y="6245225"/>
            <a:ext cx="38611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fontAlgn="base"/>
            <a:endParaRPr lang="en-US" noProof="1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1"/>
          </p:nvPr>
        </p:nvSpPr>
        <p:spPr>
          <a:xfrm>
            <a:off x="8738460" y="6245225"/>
            <a:ext cx="28450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fontAlgn="base"/>
            <a:fld id="{9A0DB2DC-4C9A-4742-B13C-FB6460FD3503}" type="slidenum">
              <a:rPr lang="en-US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2"/>
          </p:nvPr>
        </p:nvSpPr>
        <p:spPr>
          <a:xfrm>
            <a:off x="609660" y="6245225"/>
            <a:ext cx="28450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fontAlgn="base"/>
            <a:endParaRPr lang="en-US" noProof="1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457200"/>
            <a:ext cx="3932625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698" y="987425"/>
            <a:ext cx="6172808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71" y="2057400"/>
            <a:ext cx="393262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40070" y="325438"/>
            <a:ext cx="2743470" cy="58007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60" y="325438"/>
            <a:ext cx="8071368" cy="58007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 showMasterSp="0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838283" y="1825625"/>
            <a:ext cx="518211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808" y="1825625"/>
            <a:ext cx="518211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 showMasterSp="0">
  <p:cSld name="标题和文本在内容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838283" y="1825625"/>
            <a:ext cx="10516635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8283" y="4076700"/>
            <a:ext cx="10516635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 showMasterSp="0">
  <p:cSld name="标题和图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表占位符 2"/>
          <p:cNvSpPr>
            <a:spLocks noGrp="1"/>
          </p:cNvSpPr>
          <p:nvPr>
            <p:ph type="chart" idx="1"/>
          </p:nvPr>
        </p:nvSpPr>
        <p:spPr/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fontAlgn="base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150" y="1122363"/>
            <a:ext cx="91449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150" y="3602038"/>
            <a:ext cx="91449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en-US" altLang="x-none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trike="noStrike" noProof="1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en-US" altLang="x-none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trike="noStrike" noProof="1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933" y="1709738"/>
            <a:ext cx="10516635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933" y="4589463"/>
            <a:ext cx="1051663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en-US" altLang="x-none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trike="noStrike" noProof="1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60" y="1600200"/>
            <a:ext cx="5377201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6339" y="1600200"/>
            <a:ext cx="5377201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en-US" altLang="x-none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933" y="1709738"/>
            <a:ext cx="10516635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933" y="4589463"/>
            <a:ext cx="1051663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365125"/>
            <a:ext cx="10516635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871" y="1681163"/>
            <a:ext cx="515829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871" y="2505075"/>
            <a:ext cx="5158295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808" y="1681163"/>
            <a:ext cx="518369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808" y="2505075"/>
            <a:ext cx="5183698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en-US" altLang="x-none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trike="noStrike" noProof="1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en-US" altLang="x-none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trike="noStrike" noProof="1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en-US" altLang="x-none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trike="noStrike" noProof="1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457200"/>
            <a:ext cx="3932625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698" y="987425"/>
            <a:ext cx="6172808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71" y="2057400"/>
            <a:ext cx="393262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en-US" altLang="x-none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trike="noStrike" noProof="1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457200"/>
            <a:ext cx="3932625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698" y="987425"/>
            <a:ext cx="6172808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71" y="2057400"/>
            <a:ext cx="393262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en-US" altLang="x-none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trike="noStrike" noProof="1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en-US" altLang="x-none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trike="noStrike" noProof="1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40070" y="274638"/>
            <a:ext cx="274347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60" y="274638"/>
            <a:ext cx="8071368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en-US" altLang="x-none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trike="noStrike" noProof="1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矩形 3088"/>
          <p:cNvSpPr/>
          <p:nvPr/>
        </p:nvSpPr>
        <p:spPr>
          <a:xfrm>
            <a:off x="0" y="2971800"/>
            <a:ext cx="12193201" cy="914400"/>
          </a:xfrm>
          <a:prstGeom prst="rect">
            <a:avLst/>
          </a:prstGeom>
          <a:gradFill rotWithShape="1">
            <a:gsLst>
              <a:gs pos="0">
                <a:srgbClr val="E3EBF5">
                  <a:alpha val="0"/>
                </a:srgbClr>
              </a:gs>
              <a:gs pos="100000">
                <a:schemeClr val="accent1"/>
              </a:gs>
            </a:gsLst>
            <a:lin ang="0" scaled="1"/>
            <a:tileRect/>
          </a:gra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3" name="文本框 3085"/>
          <p:cNvSpPr txBox="1"/>
          <p:nvPr/>
        </p:nvSpPr>
        <p:spPr>
          <a:xfrm>
            <a:off x="508050" y="319088"/>
            <a:ext cx="1828980" cy="521970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lstStyle/>
          <a:p>
            <a:pPr lvl="0"/>
            <a:r>
              <a:rPr lang="en-US" altLang="zh-CN" sz="2800" b="0">
                <a:latin typeface="Verdana" panose="020B0604030504040204" pitchFamily="34" charset="0"/>
                <a:ea typeface="宋体" panose="02010600030101010101" pitchFamily="2" charset="-122"/>
              </a:rPr>
              <a:t>LOGO</a:t>
            </a:r>
            <a:endParaRPr lang="en-US" altLang="zh-CN" sz="2800" b="0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244" name="矩形 3089"/>
          <p:cNvSpPr/>
          <p:nvPr/>
        </p:nvSpPr>
        <p:spPr>
          <a:xfrm>
            <a:off x="0" y="2895600"/>
            <a:ext cx="10973880" cy="9144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rgbClr val="470C05">
                  <a:alpha val="0"/>
                </a:srgbClr>
              </a:gs>
            </a:gsLst>
            <a:lin ang="0" scaled="1"/>
            <a:tileRect/>
          </a:gra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075" name="副标题 3074"/>
          <p:cNvSpPr>
            <a:spLocks noGrp="1"/>
          </p:cNvSpPr>
          <p:nvPr>
            <p:ph type="subTitle" idx="1"/>
          </p:nvPr>
        </p:nvSpPr>
        <p:spPr>
          <a:xfrm>
            <a:off x="2540250" y="5410200"/>
            <a:ext cx="6909480" cy="5334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>
            <a:lvl1pPr marL="0" lvl="0" indent="0" algn="ctr">
              <a:buNone/>
              <a:defRPr sz="1600" kern="1200"/>
            </a:lvl1pPr>
            <a:lvl2pPr marL="457200" lvl="1" indent="-457200" algn="ctr">
              <a:buNone/>
              <a:defRPr sz="1600" kern="1200"/>
            </a:lvl2pPr>
            <a:lvl3pPr marL="914400" lvl="2" indent="-914400" algn="ctr">
              <a:buNone/>
              <a:defRPr sz="1600" kern="1200"/>
            </a:lvl3pPr>
            <a:lvl4pPr marL="1371600" lvl="3" indent="-1371600" algn="ctr">
              <a:buNone/>
              <a:defRPr sz="1600" kern="1200"/>
            </a:lvl4pPr>
            <a:lvl5pPr marL="1828800" lvl="4" indent="-1828800" algn="ctr">
              <a:buNone/>
              <a:defRPr sz="1600" kern="1200"/>
            </a:lvl5pPr>
          </a:lstStyle>
          <a:p>
            <a:pPr lvl="0" fontAlgn="base"/>
            <a:r>
              <a:rPr lang="en-US" altLang="zh-CN" strike="noStrike" noProof="1"/>
              <a:t>Click to edit Master subtitle style</a:t>
            </a:r>
            <a:endParaRPr lang="en-US" altLang="zh-CN" strike="noStrike" noProof="1"/>
          </a:p>
        </p:txBody>
      </p:sp>
      <p:sp>
        <p:nvSpPr>
          <p:cNvPr id="3074" name="标题 3073"/>
          <p:cNvSpPr>
            <a:spLocks noGrp="1"/>
          </p:cNvSpPr>
          <p:nvPr>
            <p:ph type="ctrTitle"/>
          </p:nvPr>
        </p:nvSpPr>
        <p:spPr>
          <a:xfrm>
            <a:off x="914490" y="3048000"/>
            <a:ext cx="10567440" cy="685800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lvl="0">
              <a:defRPr kern="1200"/>
            </a:lvl1pPr>
          </a:lstStyle>
          <a:p>
            <a:pPr lvl="0" fontAlgn="base"/>
            <a:r>
              <a:rPr lang="en-US" altLang="zh-CN" strike="noStrike" noProof="1"/>
              <a:t>Click to edit Master title style</a:t>
            </a:r>
            <a:endParaRPr lang="en-US" altLang="zh-CN" strike="noStrike" noProof="1"/>
          </a:p>
        </p:txBody>
      </p:sp>
      <p:sp>
        <p:nvSpPr>
          <p:cNvPr id="3076" name="日期占位符 3075"/>
          <p:cNvSpPr>
            <a:spLocks noGrp="1"/>
          </p:cNvSpPr>
          <p:nvPr>
            <p:ph type="dt" sz="half" idx="2"/>
          </p:nvPr>
        </p:nvSpPr>
        <p:spPr>
          <a:xfrm>
            <a:off x="5080500" y="6477000"/>
            <a:ext cx="2845080" cy="24447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algn="ctr" fontAlgn="base"/>
            <a:endParaRPr lang="en-US" sz="1200" noProof="1">
              <a:solidFill>
                <a:schemeClr val="bg1"/>
              </a:solidFill>
            </a:endParaRPr>
          </a:p>
        </p:txBody>
      </p:sp>
      <p:sp>
        <p:nvSpPr>
          <p:cNvPr id="3077" name="页脚占位符 3076"/>
          <p:cNvSpPr>
            <a:spLocks noGrp="1"/>
          </p:cNvSpPr>
          <p:nvPr>
            <p:ph type="ftr" sz="quarter" idx="3"/>
          </p:nvPr>
        </p:nvSpPr>
        <p:spPr>
          <a:xfrm>
            <a:off x="304830" y="6477000"/>
            <a:ext cx="3861180" cy="24447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algn="ctr" fontAlgn="base"/>
            <a:endParaRPr lang="en-US" sz="1200" noProof="1"/>
          </a:p>
        </p:txBody>
      </p:sp>
      <p:sp>
        <p:nvSpPr>
          <p:cNvPr id="3078" name="灯片编号占位符 3077"/>
          <p:cNvSpPr>
            <a:spLocks noGrp="1"/>
          </p:cNvSpPr>
          <p:nvPr>
            <p:ph type="sldNum" sz="quarter" idx="4"/>
          </p:nvPr>
        </p:nvSpPr>
        <p:spPr>
          <a:xfrm>
            <a:off x="8738460" y="6477000"/>
            <a:ext cx="2845080" cy="24447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/>
          <a:p>
            <a:pPr fontAlgn="base"/>
            <a:fld id="{9A0DB2DC-4C9A-4742-B13C-FB6460FD3503}" type="slidenum">
              <a:rPr lang="en-US" sz="1200" noProof="1">
                <a:solidFill>
                  <a:schemeClr val="bg1"/>
                </a:solidFill>
                <a:latin typeface="Verdana" panose="020B0604030504040204" pitchFamily="34" charset="0"/>
                <a:ea typeface="Arial" panose="020B0604020202020204" pitchFamily="34" charset="0"/>
                <a:cs typeface="+mn-ea"/>
              </a:rPr>
            </a:fld>
            <a:endParaRPr lang="en-US" sz="1200" noProof="1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www.themegallery.com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Company Logo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Verdana" panose="020B060403050404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933" y="1709738"/>
            <a:ext cx="10516635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933" y="4589463"/>
            <a:ext cx="1051663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www.themegallery.com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Company Logo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Verdana" panose="020B060403050404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60" y="1328738"/>
            <a:ext cx="5377201" cy="4525962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6339" y="1328738"/>
            <a:ext cx="5377201" cy="4525962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60" y="1338263"/>
            <a:ext cx="5377201" cy="50927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6339" y="1338263"/>
            <a:ext cx="5377201" cy="509270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www.themegallery.com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Company Logo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Verdana" panose="020B060403050404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365125"/>
            <a:ext cx="10516635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871" y="1681163"/>
            <a:ext cx="515829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871" y="2505075"/>
            <a:ext cx="5158295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808" y="1681163"/>
            <a:ext cx="518369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808" y="2505075"/>
            <a:ext cx="5183698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www.themegallery.com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Company Logo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Verdana" panose="020B060403050404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www.themegallery.com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Company Logo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Verdana" panose="020B060403050404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www.themegallery.com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Company Logo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Verdana" panose="020B060403050404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457200"/>
            <a:ext cx="3932625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698" y="987425"/>
            <a:ext cx="6172808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71" y="2057400"/>
            <a:ext cx="393262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www.themegallery.com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Company Logo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Verdana" panose="020B060403050404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457200"/>
            <a:ext cx="3932625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698" y="987425"/>
            <a:ext cx="6172808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71" y="2057400"/>
            <a:ext cx="393262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www.themegallery.com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Company Logo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Verdana" panose="020B060403050404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www.themegallery.com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Company Logo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Verdana" panose="020B060403050404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40070" y="547688"/>
            <a:ext cx="2743470" cy="588327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60" y="547688"/>
            <a:ext cx="8071368" cy="588327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www.themegallery.com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Company Logo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Verdana" panose="020B060403050404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 showMasterSp="0">
  <p:cSld name="标题和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表格占位符 2"/>
          <p:cNvSpPr>
            <a:spLocks noGrp="1"/>
          </p:cNvSpPr>
          <p:nvPr>
            <p:ph type="tbl" idx="1"/>
          </p:nvPr>
        </p:nvSpPr>
        <p:spPr/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www.themegallery.com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Company Logo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Verdana" panose="020B060403050404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0" name="组合 2069"/>
          <p:cNvGrpSpPr/>
          <p:nvPr/>
        </p:nvGrpSpPr>
        <p:grpSpPr>
          <a:xfrm>
            <a:off x="4798957" y="3860800"/>
            <a:ext cx="2802743" cy="941388"/>
            <a:chOff x="0" y="0"/>
            <a:chExt cx="1324" cy="593"/>
          </a:xfrm>
        </p:grpSpPr>
        <p:sp>
          <p:nvSpPr>
            <p:cNvPr id="11285" name="未知"/>
            <p:cNvSpPr/>
            <p:nvPr userDrawn="1"/>
          </p:nvSpPr>
          <p:spPr>
            <a:xfrm rot="4463845">
              <a:off x="369" y="-368"/>
              <a:ext cx="586" cy="1324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pic>
          <p:nvPicPr>
            <p:cNvPr id="11286" name="图片 2071" descr="haba_02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 rot="4477534">
              <a:off x="363" y="-363"/>
              <a:ext cx="593" cy="1319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61" name="组合 2060"/>
          <p:cNvGrpSpPr/>
          <p:nvPr/>
        </p:nvGrpSpPr>
        <p:grpSpPr>
          <a:xfrm rot="1366339">
            <a:off x="7210077" y="5013325"/>
            <a:ext cx="1697734" cy="571500"/>
            <a:chOff x="0" y="0"/>
            <a:chExt cx="1329" cy="596"/>
          </a:xfrm>
        </p:grpSpPr>
        <p:pic>
          <p:nvPicPr>
            <p:cNvPr id="11278" name="图片 2061" descr="haba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 rot="4260956">
              <a:off x="365" y="-361"/>
              <a:ext cx="592" cy="132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1279" name="未知"/>
            <p:cNvSpPr/>
            <p:nvPr userDrawn="1"/>
          </p:nvSpPr>
          <p:spPr>
            <a:xfrm rot="4245780">
              <a:off x="374" y="-369"/>
              <a:ext cx="586" cy="1324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45000"/>
                  </a:schemeClr>
                </a:gs>
                <a:gs pos="100000">
                  <a:schemeClr val="hlink">
                    <a:alpha val="45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1280" name="椭圆 2063"/>
          <p:cNvSpPr/>
          <p:nvPr/>
        </p:nvSpPr>
        <p:spPr>
          <a:xfrm>
            <a:off x="11083958" y="6394450"/>
            <a:ext cx="203220" cy="152400"/>
          </a:xfrm>
          <a:prstGeom prst="ellipse">
            <a:avLst/>
          </a:prstGeom>
          <a:solidFill>
            <a:schemeClr val="hlink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281" name="椭圆 2064"/>
          <p:cNvSpPr/>
          <p:nvPr/>
        </p:nvSpPr>
        <p:spPr>
          <a:xfrm>
            <a:off x="11403607" y="6392863"/>
            <a:ext cx="203220" cy="152400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282" name="椭圆 2065"/>
          <p:cNvSpPr/>
          <p:nvPr/>
        </p:nvSpPr>
        <p:spPr>
          <a:xfrm>
            <a:off x="10448895" y="6394450"/>
            <a:ext cx="203220" cy="152400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1283" name="椭圆 2066"/>
          <p:cNvSpPr/>
          <p:nvPr/>
        </p:nvSpPr>
        <p:spPr>
          <a:xfrm>
            <a:off x="10768544" y="6392863"/>
            <a:ext cx="203220" cy="152400"/>
          </a:xfrm>
          <a:prstGeom prst="ellipse">
            <a:avLst/>
          </a:prstGeom>
          <a:solidFill>
            <a:schemeClr val="folHlink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058" name="组合 2057"/>
          <p:cNvGrpSpPr/>
          <p:nvPr/>
        </p:nvGrpSpPr>
        <p:grpSpPr>
          <a:xfrm rot="4666960">
            <a:off x="1422540" y="4421188"/>
            <a:ext cx="2430173" cy="4086225"/>
            <a:chOff x="0" y="0"/>
            <a:chExt cx="1148" cy="2575"/>
          </a:xfrm>
        </p:grpSpPr>
        <p:sp>
          <p:nvSpPr>
            <p:cNvPr id="11275" name="未知"/>
            <p:cNvSpPr/>
            <p:nvPr userDrawn="1"/>
          </p:nvSpPr>
          <p:spPr>
            <a:xfrm>
              <a:off x="11" y="13"/>
              <a:ext cx="1137" cy="2558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pic>
          <p:nvPicPr>
            <p:cNvPr id="11276" name="图片 2059" descr="haba_03"/>
            <p:cNvPicPr>
              <a:picLocks noChangeAspect="1"/>
            </p:cNvPicPr>
            <p:nvPr userDrawn="1"/>
          </p:nvPicPr>
          <p:blipFill>
            <a:blip r:embed="rId4">
              <a:biLevel thresh="50000"/>
              <a:grayscl/>
              <a:lum bright="-89993" contrast="48000"/>
            </a:blip>
            <a:stretch>
              <a:fillRect/>
            </a:stretch>
          </p:blipFill>
          <p:spPr>
            <a:xfrm>
              <a:off x="0" y="0"/>
              <a:ext cx="1143" cy="2575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55" name="组合 2054"/>
          <p:cNvGrpSpPr/>
          <p:nvPr/>
        </p:nvGrpSpPr>
        <p:grpSpPr>
          <a:xfrm rot="2126661">
            <a:off x="453011" y="2987675"/>
            <a:ext cx="2552951" cy="4295775"/>
            <a:chOff x="0" y="0"/>
            <a:chExt cx="1148" cy="2575"/>
          </a:xfrm>
        </p:grpSpPr>
        <p:sp>
          <p:nvSpPr>
            <p:cNvPr id="11272" name="未知"/>
            <p:cNvSpPr/>
            <p:nvPr userDrawn="1"/>
          </p:nvSpPr>
          <p:spPr>
            <a:xfrm>
              <a:off x="11" y="13"/>
              <a:ext cx="1137" cy="2558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pic>
          <p:nvPicPr>
            <p:cNvPr id="11273" name="图片 2056" descr="haba_03"/>
            <p:cNvPicPr>
              <a:picLocks noChangeAspect="1"/>
            </p:cNvPicPr>
            <p:nvPr userDrawn="1"/>
          </p:nvPicPr>
          <p:blipFill>
            <a:blip r:embed="rId4">
              <a:biLevel thresh="50000"/>
              <a:grayscl/>
              <a:lum bright="-89993" contrast="48000"/>
            </a:blip>
            <a:stretch>
              <a:fillRect/>
            </a:stretch>
          </p:blipFill>
          <p:spPr>
            <a:xfrm>
              <a:off x="0" y="0"/>
              <a:ext cx="1143" cy="2575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52" name="组合 2051"/>
          <p:cNvGrpSpPr/>
          <p:nvPr/>
        </p:nvGrpSpPr>
        <p:grpSpPr>
          <a:xfrm>
            <a:off x="-1369618" y="1887538"/>
            <a:ext cx="2972093" cy="5002212"/>
            <a:chOff x="0" y="0"/>
            <a:chExt cx="1148" cy="2575"/>
          </a:xfrm>
        </p:grpSpPr>
        <p:sp>
          <p:nvSpPr>
            <p:cNvPr id="11269" name="未知"/>
            <p:cNvSpPr/>
            <p:nvPr userDrawn="1"/>
          </p:nvSpPr>
          <p:spPr>
            <a:xfrm>
              <a:off x="11" y="13"/>
              <a:ext cx="1137" cy="2558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pic>
          <p:nvPicPr>
            <p:cNvPr id="11270" name="图片 2053" descr="haba_03"/>
            <p:cNvPicPr>
              <a:picLocks noChangeAspect="1"/>
            </p:cNvPicPr>
            <p:nvPr userDrawn="1"/>
          </p:nvPicPr>
          <p:blipFill>
            <a:blip r:embed="rId4">
              <a:biLevel thresh="50000"/>
              <a:grayscl/>
              <a:lum bright="-89993" contrast="48000"/>
            </a:blip>
            <a:stretch>
              <a:fillRect/>
            </a:stretch>
          </p:blipFill>
          <p:spPr>
            <a:xfrm>
              <a:off x="0" y="0"/>
              <a:ext cx="1143" cy="2575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2051" name="图片 2050" descr="haba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4625498">
            <a:off x="10791829" y="5561013"/>
            <a:ext cx="541920" cy="908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7" name="矩形 2049"/>
          <p:cNvSpPr/>
          <p:nvPr/>
        </p:nvSpPr>
        <p:spPr>
          <a:xfrm>
            <a:off x="0" y="0"/>
            <a:ext cx="12193201" cy="1435100"/>
          </a:xfrm>
          <a:prstGeom prst="rect">
            <a:avLst/>
          </a:prstGeom>
          <a:gradFill rotWithShape="1">
            <a:gsLst>
              <a:gs pos="0">
                <a:schemeClr val="folHlink">
                  <a:alpha val="50000"/>
                </a:schemeClr>
              </a:gs>
              <a:gs pos="100000">
                <a:srgbClr val="FFFFFF"/>
              </a:gs>
            </a:gsLst>
            <a:lin ang="5400000" scaled="1"/>
            <a:tileRect/>
          </a:gra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68" name="标题 2067"/>
          <p:cNvSpPr>
            <a:spLocks noGrp="1"/>
          </p:cNvSpPr>
          <p:nvPr>
            <p:ph type="ctrTitle" sz="quarter"/>
          </p:nvPr>
        </p:nvSpPr>
        <p:spPr>
          <a:xfrm>
            <a:off x="4267620" y="2130425"/>
            <a:ext cx="7402713" cy="14700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lvl="0">
              <a:defRPr kern="1200"/>
            </a:lvl1pPr>
          </a:lstStyle>
          <a:p>
            <a:pPr lvl="0" fontAlgn="base"/>
            <a:r>
              <a:rPr lang="en-US" altLang="zh-CN" strike="noStrike" noProof="1"/>
              <a:t>Click to edit Master title style</a:t>
            </a:r>
            <a:endParaRPr lang="en-US" altLang="zh-CN" strike="noStrike" noProof="1"/>
          </a:p>
        </p:txBody>
      </p:sp>
      <p:sp>
        <p:nvSpPr>
          <p:cNvPr id="2069" name="副标题 2068"/>
          <p:cNvSpPr>
            <a:spLocks noGrp="1"/>
          </p:cNvSpPr>
          <p:nvPr>
            <p:ph type="subTitle" sz="quarter" idx="1"/>
          </p:nvPr>
        </p:nvSpPr>
        <p:spPr>
          <a:xfrm>
            <a:off x="4483541" y="1066800"/>
            <a:ext cx="6646988" cy="1077913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 fontAlgn="base"/>
            <a:r>
              <a:rPr lang="en-US" altLang="zh-CN" strike="noStrike" noProof="1"/>
              <a:t>Click to edit Master subtitle style</a:t>
            </a:r>
            <a:endParaRPr lang="en-US" altLang="zh-CN" strike="noStrike" noProof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2400"/>
                                  </p:stCondLst>
                                  <p:childTnLst>
                                    <p:animMotion origin="layout" path="M -0.36441 0.19316 C -0.32413 0.10664 -0.28368 0.02013 -0.22292 -0.01202 C -0.16232 -0.04418 -0.03715 -0.00208 -4.44444E-6 -1.50821E-6 " pathEditMode="relative" ptsTypes="aaA">
                                      <p:cBhvr>
                                        <p:cTn id="20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nodeType="withEffect">
                                  <p:stCondLst>
                                    <p:cond delay="3100"/>
                                  </p:stCondLst>
                                  <p:childTnLst>
                                    <p:animMotion origin="layout" path="M -0.15538 -0.15125 C -0.13941 -0.14362 -0.08507 -0.12928 -0.0592 -0.10407 C -0.03333 -0.07887 -0.01232 -0.02174 -1.38889E-6 4.04255E-6 " pathEditMode="relative" rAng="0" ptsTypes="aaa">
                                      <p:cBhvr>
                                        <p:cTn id="27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00" y="760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3800"/>
                                  </p:stCondLst>
                                  <p:childTnLst>
                                    <p:animMotion origin="layout" path="M -0.25538 -0.14283 C -0.23385 -0.12315 -0.16823 -0.04885 -0.12569 -0.025 C -0.08316 -0.00116 -0.02621 -0.0051 -1.66667E-6 4.81481E-6 " pathEditMode="relative" rAng="0" ptsTypes="aaa">
                                      <p:cBhvr>
                                        <p:cTn id="34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00" y="7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365125"/>
            <a:ext cx="10516635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871" y="1681163"/>
            <a:ext cx="515829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871" y="2505075"/>
            <a:ext cx="5158295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808" y="1681163"/>
            <a:ext cx="518369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808" y="2505075"/>
            <a:ext cx="5183698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933" y="1709738"/>
            <a:ext cx="10516635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933" y="4589463"/>
            <a:ext cx="1051663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60" y="1328738"/>
            <a:ext cx="5377201" cy="4525962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6339" y="1328738"/>
            <a:ext cx="5377201" cy="4525962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365125"/>
            <a:ext cx="10516635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871" y="1681163"/>
            <a:ext cx="515829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871" y="2505075"/>
            <a:ext cx="5158295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808" y="1681163"/>
            <a:ext cx="518369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808" y="2505075"/>
            <a:ext cx="5183698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457200"/>
            <a:ext cx="3932625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698" y="987425"/>
            <a:ext cx="6172808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71" y="2057400"/>
            <a:ext cx="393262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457200"/>
            <a:ext cx="3932625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698" y="987425"/>
            <a:ext cx="6172808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71" y="2057400"/>
            <a:ext cx="393262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98837" y="0"/>
            <a:ext cx="2895885" cy="58547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11181" y="0"/>
            <a:ext cx="8519778" cy="58547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70" name="组合 2069"/>
          <p:cNvGrpSpPr/>
          <p:nvPr userDrawn="1"/>
        </p:nvGrpSpPr>
        <p:grpSpPr>
          <a:xfrm>
            <a:off x="4798957" y="3860800"/>
            <a:ext cx="2802743" cy="941388"/>
            <a:chOff x="0" y="0"/>
            <a:chExt cx="1324" cy="593"/>
          </a:xfrm>
        </p:grpSpPr>
        <p:sp>
          <p:nvSpPr>
            <p:cNvPr id="12309" name="未知"/>
            <p:cNvSpPr/>
            <p:nvPr userDrawn="1"/>
          </p:nvSpPr>
          <p:spPr>
            <a:xfrm rot="4463845">
              <a:off x="369" y="-368"/>
              <a:ext cx="586" cy="1324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pic>
          <p:nvPicPr>
            <p:cNvPr id="12310" name="图片 2071" descr="haba_02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 rot="4477534">
              <a:off x="363" y="-363"/>
              <a:ext cx="593" cy="1319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61" name="组合 2060"/>
          <p:cNvGrpSpPr/>
          <p:nvPr userDrawn="1"/>
        </p:nvGrpSpPr>
        <p:grpSpPr>
          <a:xfrm rot="1366339">
            <a:off x="7210077" y="5013325"/>
            <a:ext cx="1697734" cy="571500"/>
            <a:chOff x="0" y="0"/>
            <a:chExt cx="1329" cy="596"/>
          </a:xfrm>
        </p:grpSpPr>
        <p:pic>
          <p:nvPicPr>
            <p:cNvPr id="12302" name="图片 2061" descr="haba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 rot="4260956">
              <a:off x="365" y="-361"/>
              <a:ext cx="592" cy="132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2303" name="未知"/>
            <p:cNvSpPr/>
            <p:nvPr userDrawn="1"/>
          </p:nvSpPr>
          <p:spPr>
            <a:xfrm rot="4245780">
              <a:off x="374" y="-369"/>
              <a:ext cx="586" cy="1324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45000"/>
                  </a:schemeClr>
                </a:gs>
                <a:gs pos="100000">
                  <a:schemeClr val="hlink">
                    <a:alpha val="45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2304" name="椭圆 2063"/>
          <p:cNvSpPr/>
          <p:nvPr userDrawn="1"/>
        </p:nvSpPr>
        <p:spPr>
          <a:xfrm>
            <a:off x="11083958" y="6394450"/>
            <a:ext cx="203220" cy="152400"/>
          </a:xfrm>
          <a:prstGeom prst="ellipse">
            <a:avLst/>
          </a:prstGeom>
          <a:solidFill>
            <a:schemeClr val="hlink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305" name="椭圆 2064"/>
          <p:cNvSpPr/>
          <p:nvPr userDrawn="1"/>
        </p:nvSpPr>
        <p:spPr>
          <a:xfrm>
            <a:off x="11403607" y="6392863"/>
            <a:ext cx="203220" cy="152400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306" name="椭圆 2065"/>
          <p:cNvSpPr/>
          <p:nvPr userDrawn="1"/>
        </p:nvSpPr>
        <p:spPr>
          <a:xfrm>
            <a:off x="10448895" y="6394450"/>
            <a:ext cx="203220" cy="152400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2307" name="椭圆 2066"/>
          <p:cNvSpPr/>
          <p:nvPr userDrawn="1"/>
        </p:nvSpPr>
        <p:spPr>
          <a:xfrm>
            <a:off x="10768544" y="6392863"/>
            <a:ext cx="203220" cy="152400"/>
          </a:xfrm>
          <a:prstGeom prst="ellipse">
            <a:avLst/>
          </a:prstGeom>
          <a:solidFill>
            <a:schemeClr val="folHlink"/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2058" name="组合 2057"/>
          <p:cNvGrpSpPr/>
          <p:nvPr userDrawn="1"/>
        </p:nvGrpSpPr>
        <p:grpSpPr>
          <a:xfrm rot="4666960">
            <a:off x="1422540" y="4421188"/>
            <a:ext cx="2430173" cy="4086225"/>
            <a:chOff x="0" y="0"/>
            <a:chExt cx="1148" cy="2575"/>
          </a:xfrm>
        </p:grpSpPr>
        <p:sp>
          <p:nvSpPr>
            <p:cNvPr id="12299" name="未知"/>
            <p:cNvSpPr/>
            <p:nvPr userDrawn="1"/>
          </p:nvSpPr>
          <p:spPr>
            <a:xfrm>
              <a:off x="11" y="13"/>
              <a:ext cx="1137" cy="2558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pic>
          <p:nvPicPr>
            <p:cNvPr id="12300" name="图片 2059" descr="haba_03"/>
            <p:cNvPicPr>
              <a:picLocks noChangeAspect="1"/>
            </p:cNvPicPr>
            <p:nvPr userDrawn="1"/>
          </p:nvPicPr>
          <p:blipFill>
            <a:blip r:embed="rId4">
              <a:biLevel thresh="50000"/>
              <a:grayscl/>
              <a:lum bright="-89993" contrast="48000"/>
            </a:blip>
            <a:stretch>
              <a:fillRect/>
            </a:stretch>
          </p:blipFill>
          <p:spPr>
            <a:xfrm>
              <a:off x="0" y="0"/>
              <a:ext cx="1143" cy="2575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55" name="组合 2054"/>
          <p:cNvGrpSpPr/>
          <p:nvPr userDrawn="1"/>
        </p:nvGrpSpPr>
        <p:grpSpPr>
          <a:xfrm rot="2126661">
            <a:off x="453011" y="2987675"/>
            <a:ext cx="2552951" cy="4295775"/>
            <a:chOff x="0" y="0"/>
            <a:chExt cx="1148" cy="2575"/>
          </a:xfrm>
        </p:grpSpPr>
        <p:sp>
          <p:nvSpPr>
            <p:cNvPr id="12296" name="未知"/>
            <p:cNvSpPr/>
            <p:nvPr userDrawn="1"/>
          </p:nvSpPr>
          <p:spPr>
            <a:xfrm>
              <a:off x="11" y="13"/>
              <a:ext cx="1137" cy="2558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pic>
          <p:nvPicPr>
            <p:cNvPr id="12297" name="图片 2056" descr="haba_03"/>
            <p:cNvPicPr>
              <a:picLocks noChangeAspect="1"/>
            </p:cNvPicPr>
            <p:nvPr userDrawn="1"/>
          </p:nvPicPr>
          <p:blipFill>
            <a:blip r:embed="rId4">
              <a:biLevel thresh="50000"/>
              <a:grayscl/>
              <a:lum bright="-89993" contrast="48000"/>
            </a:blip>
            <a:stretch>
              <a:fillRect/>
            </a:stretch>
          </p:blipFill>
          <p:spPr>
            <a:xfrm>
              <a:off x="0" y="0"/>
              <a:ext cx="1143" cy="2575"/>
            </a:xfrm>
            <a:prstGeom prst="rect">
              <a:avLst/>
            </a:prstGeom>
            <a:noFill/>
            <a:ln w="9525">
              <a:noFill/>
            </a:ln>
          </p:spPr>
        </p:pic>
      </p:grpSp>
      <p:grpSp>
        <p:nvGrpSpPr>
          <p:cNvPr id="2052" name="组合 2051"/>
          <p:cNvGrpSpPr/>
          <p:nvPr userDrawn="1"/>
        </p:nvGrpSpPr>
        <p:grpSpPr>
          <a:xfrm>
            <a:off x="-1369618" y="1887538"/>
            <a:ext cx="2972093" cy="5002212"/>
            <a:chOff x="0" y="0"/>
            <a:chExt cx="1148" cy="2575"/>
          </a:xfrm>
        </p:grpSpPr>
        <p:sp>
          <p:nvSpPr>
            <p:cNvPr id="12293" name="未知"/>
            <p:cNvSpPr/>
            <p:nvPr userDrawn="1"/>
          </p:nvSpPr>
          <p:spPr>
            <a:xfrm>
              <a:off x="11" y="13"/>
              <a:ext cx="1137" cy="2558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  <p:pic>
          <p:nvPicPr>
            <p:cNvPr id="12294" name="图片 2053" descr="haba_03"/>
            <p:cNvPicPr>
              <a:picLocks noChangeAspect="1"/>
            </p:cNvPicPr>
            <p:nvPr userDrawn="1"/>
          </p:nvPicPr>
          <p:blipFill>
            <a:blip r:embed="rId4">
              <a:biLevel thresh="50000"/>
              <a:grayscl/>
              <a:lum bright="-89993" contrast="48000"/>
            </a:blip>
            <a:stretch>
              <a:fillRect/>
            </a:stretch>
          </p:blipFill>
          <p:spPr>
            <a:xfrm>
              <a:off x="0" y="0"/>
              <a:ext cx="1143" cy="2575"/>
            </a:xfrm>
            <a:prstGeom prst="rect">
              <a:avLst/>
            </a:prstGeom>
            <a:noFill/>
            <a:ln w="9525">
              <a:noFill/>
            </a:ln>
          </p:spPr>
        </p:pic>
      </p:grpSp>
      <p:pic>
        <p:nvPicPr>
          <p:cNvPr id="2051" name="图片 2050" descr="haba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 rot="4625498">
            <a:off x="10791829" y="5561013"/>
            <a:ext cx="541920" cy="9080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1" name="矩形 2049"/>
          <p:cNvSpPr/>
          <p:nvPr userDrawn="1"/>
        </p:nvSpPr>
        <p:spPr>
          <a:xfrm>
            <a:off x="0" y="0"/>
            <a:ext cx="12193201" cy="1435100"/>
          </a:xfrm>
          <a:prstGeom prst="rect">
            <a:avLst/>
          </a:prstGeom>
          <a:gradFill rotWithShape="1">
            <a:gsLst>
              <a:gs pos="0">
                <a:schemeClr val="folHlink">
                  <a:alpha val="50000"/>
                </a:schemeClr>
              </a:gs>
              <a:gs pos="100000">
                <a:srgbClr val="FFFFFF"/>
              </a:gs>
            </a:gsLst>
            <a:lin ang="5400000" scaled="1"/>
            <a:tileRect/>
          </a:gra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68" name="标题 2067"/>
          <p:cNvSpPr>
            <a:spLocks noGrp="1"/>
          </p:cNvSpPr>
          <p:nvPr>
            <p:ph type="ctrTitle" sz="quarter"/>
          </p:nvPr>
        </p:nvSpPr>
        <p:spPr>
          <a:xfrm>
            <a:off x="4267620" y="2130425"/>
            <a:ext cx="7402713" cy="1470025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ctr"/>
          <a:lstStyle>
            <a:lvl1pPr lvl="0">
              <a:defRPr kern="1200"/>
            </a:lvl1pPr>
          </a:lstStyle>
          <a:p>
            <a:pPr lvl="0" fontAlgn="base"/>
            <a:r>
              <a:rPr lang="en-US" altLang="zh-CN" strike="noStrike" noProof="1"/>
              <a:t>Click to edit Master title style</a:t>
            </a:r>
            <a:endParaRPr lang="en-US" altLang="zh-CN" strike="noStrike" noProof="1"/>
          </a:p>
        </p:txBody>
      </p:sp>
      <p:sp>
        <p:nvSpPr>
          <p:cNvPr id="2069" name="副标题 2068"/>
          <p:cNvSpPr>
            <a:spLocks noGrp="1"/>
          </p:cNvSpPr>
          <p:nvPr>
            <p:ph type="subTitle" sz="quarter" idx="1"/>
          </p:nvPr>
        </p:nvSpPr>
        <p:spPr>
          <a:xfrm>
            <a:off x="4483541" y="1066800"/>
            <a:ext cx="6646988" cy="1077913"/>
          </a:xfrm>
          <a:prstGeom prst="rect">
            <a:avLst/>
          </a:prstGeom>
          <a:noFill/>
          <a:ln w="9525">
            <a:noFill/>
            <a:miter/>
          </a:ln>
        </p:spPr>
        <p:txBody>
          <a:bodyPr anchor="t"/>
          <a:lstStyle>
            <a:lvl1pPr marL="0" lvl="0" indent="0" algn="ctr">
              <a:buNone/>
              <a:defRPr kern="1200"/>
            </a:lvl1pPr>
            <a:lvl2pPr marL="457200" lvl="1" indent="-457200" algn="ctr">
              <a:buNone/>
              <a:defRPr kern="1200"/>
            </a:lvl2pPr>
            <a:lvl3pPr marL="914400" lvl="2" indent="-914400" algn="ctr">
              <a:buNone/>
              <a:defRPr kern="1200"/>
            </a:lvl3pPr>
            <a:lvl4pPr marL="1371600" lvl="3" indent="-1371600" algn="ctr">
              <a:buNone/>
              <a:defRPr kern="1200"/>
            </a:lvl4pPr>
            <a:lvl5pPr marL="1828800" lvl="4" indent="-1828800" algn="ctr">
              <a:buNone/>
              <a:defRPr kern="1200"/>
            </a:lvl5pPr>
          </a:lstStyle>
          <a:p>
            <a:pPr lvl="0" fontAlgn="base"/>
            <a:r>
              <a:rPr lang="en-US" altLang="zh-CN" strike="noStrike" noProof="1"/>
              <a:t>Click to edit Master subtitle style</a:t>
            </a:r>
            <a:endParaRPr lang="en-US" altLang="zh-CN" strike="noStrike" noProof="1"/>
          </a:p>
        </p:txBody>
      </p:sp>
      <p:pic>
        <p:nvPicPr>
          <p:cNvPr id="2" name="图片 1" descr="学校LOGO">
            <a:hlinkClick r:id="rId6" action="ppaction://hlinksldjump"/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10474325" y="5530215"/>
            <a:ext cx="1132205" cy="862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17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2" presetClass="entr" presetSubtype="0" fill="hold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nodeType="withEffect">
                                  <p:stCondLst>
                                    <p:cond delay="2400"/>
                                  </p:stCondLst>
                                  <p:childTnLst>
                                    <p:animMotion origin="layout" path="M -0.36441 0.19316 C -0.32413 0.10664 -0.28368 0.02013 -0.22292 -0.01202 C -0.16232 -0.04418 -0.03715 -0.00208 -4.44444E-6 -1.50821E-6 " pathEditMode="relative" ptsTypes="aaA">
                                      <p:cBhvr>
                                        <p:cTn id="20" dur="10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entr" presetSubtype="0" fill="hold" nodeType="withEffect">
                                  <p:stCondLst>
                                    <p:cond delay="31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nodeType="withEffect">
                                  <p:stCondLst>
                                    <p:cond delay="3100"/>
                                  </p:stCondLst>
                                  <p:childTnLst>
                                    <p:animMotion origin="layout" path="M -0.15538 -0.15125 C -0.13941 -0.14362 -0.08507 -0.12928 -0.0592 -0.10407 C -0.03333 -0.07887 -0.01232 -0.02174 -1.38889E-6 4.04255E-6 " pathEditMode="relative" rAng="0" ptsTypes="aaa">
                                      <p:cBhvr>
                                        <p:cTn id="27" dur="10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00" y="7600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42" presetClass="entr" presetSubtype="0" fill="hold" nodeType="withEffect">
                                  <p:stCondLst>
                                    <p:cond delay="38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nodeType="withEffect">
                                  <p:stCondLst>
                                    <p:cond delay="3800"/>
                                  </p:stCondLst>
                                  <p:childTnLst>
                                    <p:animMotion origin="layout" path="M -0.25538 -0.14283 C -0.23385 -0.12315 -0.16823 -0.04885 -0.12569 -0.025 C -0.08316 -0.00116 -0.02621 -0.0051 -1.66667E-6 4.81481E-6 " pathEditMode="relative" rAng="0" ptsTypes="aaa">
                                      <p:cBhvr>
                                        <p:cTn id="34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800" y="7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29" name="图片 7" descr="学校书页眉标头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55039" y="-7937"/>
            <a:ext cx="6771884" cy="6794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页脚占位符 1"/>
          <p:cNvSpPr>
            <a:spLocks noGrp="1"/>
          </p:cNvSpPr>
          <p:nvPr>
            <p:ph type="ftr" sz="quarter" idx="10"/>
          </p:nvPr>
        </p:nvSpPr>
        <p:spPr>
          <a:xfrm>
            <a:off x="4166010" y="6245225"/>
            <a:ext cx="38611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fontAlgn="base"/>
            <a:endParaRPr lang="en-US" noProof="1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1"/>
          </p:nvPr>
        </p:nvSpPr>
        <p:spPr>
          <a:xfrm>
            <a:off x="8738460" y="6245225"/>
            <a:ext cx="28450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fontAlgn="base"/>
            <a:fld id="{9A0DB2DC-4C9A-4742-B13C-FB6460FD3503}" type="slidenum">
              <a:rPr lang="en-US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2"/>
          </p:nvPr>
        </p:nvSpPr>
        <p:spPr>
          <a:xfrm>
            <a:off x="609660" y="6245225"/>
            <a:ext cx="28450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fontAlgn="base"/>
            <a:endParaRPr lang="en-US" noProof="1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933" y="1709738"/>
            <a:ext cx="10516635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933" y="4589463"/>
            <a:ext cx="10516635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60" y="1328738"/>
            <a:ext cx="5377201" cy="4525962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06339" y="1328738"/>
            <a:ext cx="5377201" cy="4525962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365125"/>
            <a:ext cx="10516635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871" y="1681163"/>
            <a:ext cx="5158295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871" y="2505075"/>
            <a:ext cx="5158295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808" y="1681163"/>
            <a:ext cx="518369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808" y="2505075"/>
            <a:ext cx="5183698" cy="368458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9" name="日期占位符 8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457200"/>
            <a:ext cx="3932625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698" y="987425"/>
            <a:ext cx="6172808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71" y="2057400"/>
            <a:ext cx="393262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457200"/>
            <a:ext cx="3932625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698" y="987425"/>
            <a:ext cx="6172808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71" y="2057400"/>
            <a:ext cx="393262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998837" y="0"/>
            <a:ext cx="2895885" cy="585470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11181" y="0"/>
            <a:ext cx="8519778" cy="585470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脚占位符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457200"/>
            <a:ext cx="3932625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698" y="987425"/>
            <a:ext cx="6172808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71" y="2057400"/>
            <a:ext cx="393262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871" y="457200"/>
            <a:ext cx="3932625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698" y="987425"/>
            <a:ext cx="6172808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871" y="2057400"/>
            <a:ext cx="3932625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lvl="0" fontAlgn="base"/>
            <a:endParaRPr 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image" Target="../media/image5.png"/><Relationship Id="rId15" Type="http://schemas.openxmlformats.org/officeDocument/2006/relationships/slide" Target="../slides/slide1.xml"/><Relationship Id="rId14" Type="http://schemas.openxmlformats.org/officeDocument/2006/relationships/image" Target="../media/image4.png"/><Relationship Id="rId13" Type="http://schemas.openxmlformats.org/officeDocument/2006/relationships/image" Target="../media/image3.png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7" Type="http://schemas.openxmlformats.org/officeDocument/2006/relationships/theme" Target="../theme/theme2.xml"/><Relationship Id="rId16" Type="http://schemas.openxmlformats.org/officeDocument/2006/relationships/image" Target="../media/image7.png"/><Relationship Id="rId15" Type="http://schemas.openxmlformats.org/officeDocument/2006/relationships/image" Target="../media/image6.png"/><Relationship Id="rId14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4.xml"/><Relationship Id="rId8" Type="http://schemas.openxmlformats.org/officeDocument/2006/relationships/slideLayout" Target="../slideLayouts/slideLayout33.xml"/><Relationship Id="rId7" Type="http://schemas.openxmlformats.org/officeDocument/2006/relationships/slideLayout" Target="../slideLayouts/slideLayout32.xml"/><Relationship Id="rId6" Type="http://schemas.openxmlformats.org/officeDocument/2006/relationships/slideLayout" Target="../slideLayouts/slideLayout31.xml"/><Relationship Id="rId5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11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35.xml"/><Relationship Id="rId1" Type="http://schemas.openxmlformats.org/officeDocument/2006/relationships/slideLayout" Target="../slideLayouts/slideLayout26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5.xml"/><Relationship Id="rId8" Type="http://schemas.openxmlformats.org/officeDocument/2006/relationships/slideLayout" Target="../slideLayouts/slideLayout44.xml"/><Relationship Id="rId7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2.xml"/><Relationship Id="rId5" Type="http://schemas.openxmlformats.org/officeDocument/2006/relationships/slideLayout" Target="../slideLayouts/slideLayout41.xml"/><Relationship Id="rId4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8.xml"/><Relationship Id="rId13" Type="http://schemas.openxmlformats.org/officeDocument/2006/relationships/theme" Target="../theme/theme4.xml"/><Relationship Id="rId12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6.xml"/><Relationship Id="rId1" Type="http://schemas.openxmlformats.org/officeDocument/2006/relationships/slideLayout" Target="../slideLayouts/slideLayout37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7.xml"/><Relationship Id="rId8" Type="http://schemas.openxmlformats.org/officeDocument/2006/relationships/slideLayout" Target="../slideLayouts/slideLayout56.xml"/><Relationship Id="rId7" Type="http://schemas.openxmlformats.org/officeDocument/2006/relationships/slideLayout" Target="../slideLayouts/slideLayout55.xml"/><Relationship Id="rId6" Type="http://schemas.openxmlformats.org/officeDocument/2006/relationships/slideLayout" Target="../slideLayouts/slideLayout54.xml"/><Relationship Id="rId5" Type="http://schemas.openxmlformats.org/officeDocument/2006/relationships/slideLayout" Target="../slideLayouts/slideLayout53.xml"/><Relationship Id="rId4" Type="http://schemas.openxmlformats.org/officeDocument/2006/relationships/slideLayout" Target="../slideLayouts/slideLayout52.xml"/><Relationship Id="rId3" Type="http://schemas.openxmlformats.org/officeDocument/2006/relationships/slideLayout" Target="../slideLayouts/slideLayout51.xml"/><Relationship Id="rId2" Type="http://schemas.openxmlformats.org/officeDocument/2006/relationships/slideLayout" Target="../slideLayouts/slideLayout50.xml"/><Relationship Id="rId14" Type="http://schemas.openxmlformats.org/officeDocument/2006/relationships/theme" Target="../theme/theme5.xml"/><Relationship Id="rId13" Type="http://schemas.openxmlformats.org/officeDocument/2006/relationships/image" Target="../media/image4.png"/><Relationship Id="rId12" Type="http://schemas.openxmlformats.org/officeDocument/2006/relationships/image" Target="../media/image3.png"/><Relationship Id="rId11" Type="http://schemas.openxmlformats.org/officeDocument/2006/relationships/image" Target="../media/image2.png"/><Relationship Id="rId10" Type="http://schemas.openxmlformats.org/officeDocument/2006/relationships/slideLayout" Target="../slideLayouts/slideLayout58.xml"/><Relationship Id="rId1" Type="http://schemas.openxmlformats.org/officeDocument/2006/relationships/slideLayout" Target="../slideLayouts/slideLayout49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7.xml"/><Relationship Id="rId8" Type="http://schemas.openxmlformats.org/officeDocument/2006/relationships/slideLayout" Target="../slideLayouts/slideLayout66.xml"/><Relationship Id="rId7" Type="http://schemas.openxmlformats.org/officeDocument/2006/relationships/slideLayout" Target="../slideLayouts/slideLayout65.xml"/><Relationship Id="rId6" Type="http://schemas.openxmlformats.org/officeDocument/2006/relationships/slideLayout" Target="../slideLayouts/slideLayout64.xml"/><Relationship Id="rId5" Type="http://schemas.openxmlformats.org/officeDocument/2006/relationships/slideLayout" Target="../slideLayouts/slideLayout63.xml"/><Relationship Id="rId4" Type="http://schemas.openxmlformats.org/officeDocument/2006/relationships/slideLayout" Target="../slideLayouts/slideLayout62.xml"/><Relationship Id="rId3" Type="http://schemas.openxmlformats.org/officeDocument/2006/relationships/slideLayout" Target="../slideLayouts/slideLayout61.xml"/><Relationship Id="rId2" Type="http://schemas.openxmlformats.org/officeDocument/2006/relationships/slideLayout" Target="../slideLayouts/slideLayout60.xml"/><Relationship Id="rId17" Type="http://schemas.openxmlformats.org/officeDocument/2006/relationships/theme" Target="../theme/theme6.xml"/><Relationship Id="rId16" Type="http://schemas.openxmlformats.org/officeDocument/2006/relationships/image" Target="../media/image5.png"/><Relationship Id="rId15" Type="http://schemas.openxmlformats.org/officeDocument/2006/relationships/slide" Target="../slides/slide1.xml"/><Relationship Id="rId14" Type="http://schemas.openxmlformats.org/officeDocument/2006/relationships/image" Target="../media/image4.png"/><Relationship Id="rId13" Type="http://schemas.openxmlformats.org/officeDocument/2006/relationships/image" Target="../media/image3.png"/><Relationship Id="rId12" Type="http://schemas.openxmlformats.org/officeDocument/2006/relationships/image" Target="../media/image2.png"/><Relationship Id="rId11" Type="http://schemas.openxmlformats.org/officeDocument/2006/relationships/slideLayout" Target="../slideLayouts/slideLayout69.xml"/><Relationship Id="rId10" Type="http://schemas.openxmlformats.org/officeDocument/2006/relationships/slideLayout" Target="../slideLayouts/slideLayout68.xml"/><Relationship Id="rId1" Type="http://schemas.openxmlformats.org/officeDocument/2006/relationships/slideLayout" Target="../slideLayouts/slideLayout5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16000">
              <a:srgbClr val="92D050">
                <a:alpha val="44000"/>
                <a:lumMod val="55000"/>
                <a:lumOff val="45000"/>
              </a:srgbClr>
            </a:gs>
            <a:gs pos="100000">
              <a:schemeClr val="accent1">
                <a:lumMod val="30000"/>
                <a:lumOff val="70000"/>
                <a:alpha val="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矩形 1025"/>
          <p:cNvSpPr/>
          <p:nvPr/>
        </p:nvSpPr>
        <p:spPr>
          <a:xfrm>
            <a:off x="0" y="0"/>
            <a:ext cx="12193201" cy="1435100"/>
          </a:xfrm>
          <a:prstGeom prst="rect">
            <a:avLst/>
          </a:prstGeom>
          <a:gradFill rotWithShape="1">
            <a:gsLst>
              <a:gs pos="0">
                <a:schemeClr val="folHlink">
                  <a:alpha val="39998"/>
                </a:schemeClr>
              </a:gs>
              <a:gs pos="100000">
                <a:srgbClr val="FFFFFF">
                  <a:alpha val="39998"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7" name="椭圆 1026"/>
          <p:cNvSpPr/>
          <p:nvPr/>
        </p:nvSpPr>
        <p:spPr>
          <a:xfrm>
            <a:off x="11083958" y="6394450"/>
            <a:ext cx="203220" cy="152400"/>
          </a:xfrm>
          <a:prstGeom prst="ellipse">
            <a:avLst/>
          </a:prstGeom>
          <a:solidFill>
            <a:schemeClr val="hlink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8" name="椭圆 1027"/>
          <p:cNvSpPr/>
          <p:nvPr/>
        </p:nvSpPr>
        <p:spPr>
          <a:xfrm>
            <a:off x="11403607" y="6392863"/>
            <a:ext cx="203220" cy="152400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9" name="椭圆 1028"/>
          <p:cNvSpPr/>
          <p:nvPr/>
        </p:nvSpPr>
        <p:spPr>
          <a:xfrm>
            <a:off x="10448895" y="6394450"/>
            <a:ext cx="203220" cy="152400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30" name="椭圆 1029"/>
          <p:cNvSpPr/>
          <p:nvPr/>
        </p:nvSpPr>
        <p:spPr>
          <a:xfrm>
            <a:off x="10768544" y="6392863"/>
            <a:ext cx="203220" cy="152400"/>
          </a:xfrm>
          <a:prstGeom prst="ellipse">
            <a:avLst/>
          </a:prstGeom>
          <a:solidFill>
            <a:schemeClr val="folHlink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31" name="文本占位符 1030"/>
          <p:cNvSpPr>
            <a:spLocks noGrp="1"/>
          </p:cNvSpPr>
          <p:nvPr>
            <p:ph type="body"/>
          </p:nvPr>
        </p:nvSpPr>
        <p:spPr>
          <a:xfrm>
            <a:off x="609660" y="1328738"/>
            <a:ext cx="10973880" cy="4525962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 indent="-285750"/>
            <a:r>
              <a:rPr lang="en-US" altLang="zh-CN"/>
              <a:t>Second level</a:t>
            </a:r>
            <a:endParaRPr lang="en-US" altLang="zh-CN"/>
          </a:p>
          <a:p>
            <a:pPr lvl="2" indent="-228600"/>
            <a:r>
              <a:rPr lang="en-US" altLang="zh-CN"/>
              <a:t>Third level</a:t>
            </a:r>
            <a:endParaRPr lang="en-US" altLang="zh-CN"/>
          </a:p>
          <a:p>
            <a:pPr lvl="3" indent="-228600"/>
            <a:r>
              <a:rPr lang="en-US" altLang="zh-CN"/>
              <a:t>Fourth level</a:t>
            </a:r>
            <a:endParaRPr lang="en-US" altLang="zh-CN"/>
          </a:p>
          <a:p>
            <a:pPr lvl="4" indent="-228600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1032" name="矩形 1031"/>
          <p:cNvSpPr/>
          <p:nvPr/>
        </p:nvSpPr>
        <p:spPr>
          <a:xfrm>
            <a:off x="4166010" y="6245225"/>
            <a:ext cx="386118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algn="ctr"/>
            <a:endParaRPr lang="en-US" altLang="en-US" sz="1400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033" name="矩形 1032"/>
          <p:cNvSpPr/>
          <p:nvPr/>
        </p:nvSpPr>
        <p:spPr>
          <a:xfrm>
            <a:off x="8738460" y="6245225"/>
            <a:ext cx="284508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algn="r"/>
            <a:endParaRPr lang="zh-CN" altLang="en-US" sz="1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34" name="页脚占位符 1033"/>
          <p:cNvSpPr>
            <a:spLocks noGrp="1"/>
          </p:cNvSpPr>
          <p:nvPr>
            <p:ph type="ftr" sz="quarter" idx="3"/>
          </p:nvPr>
        </p:nvSpPr>
        <p:spPr>
          <a:xfrm>
            <a:off x="4166010" y="6245225"/>
            <a:ext cx="38611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400" b="0"/>
            </a:lvl1pPr>
          </a:lstStyle>
          <a:p>
            <a:pPr lvl="0" fontAlgn="base"/>
            <a:endParaRPr lang="en-US" strike="noStrike" noProof="1"/>
          </a:p>
        </p:txBody>
      </p:sp>
      <p:sp>
        <p:nvSpPr>
          <p:cNvPr id="1035" name="灯片编号占位符 1034"/>
          <p:cNvSpPr>
            <a:spLocks noGrp="1"/>
          </p:cNvSpPr>
          <p:nvPr>
            <p:ph type="sldNum" sz="quarter" idx="4"/>
          </p:nvPr>
        </p:nvSpPr>
        <p:spPr>
          <a:xfrm>
            <a:off x="8738460" y="6245225"/>
            <a:ext cx="28450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defRPr sz="1400" b="0"/>
            </a:lvl1pPr>
          </a:lstStyle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1036" name="矩形 1035"/>
          <p:cNvSpPr/>
          <p:nvPr/>
        </p:nvSpPr>
        <p:spPr>
          <a:xfrm>
            <a:off x="609660" y="6245225"/>
            <a:ext cx="284508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endParaRPr lang="en-US" altLang="en-US" sz="1400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037" name="日期占位符 1036"/>
          <p:cNvSpPr>
            <a:spLocks noGrp="1"/>
          </p:cNvSpPr>
          <p:nvPr>
            <p:ph type="dt" sz="half" idx="2"/>
          </p:nvPr>
        </p:nvSpPr>
        <p:spPr>
          <a:xfrm>
            <a:off x="609660" y="6245225"/>
            <a:ext cx="28450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400" b="0"/>
            </a:lvl1pPr>
          </a:lstStyle>
          <a:p>
            <a:pPr lvl="0" fontAlgn="base"/>
            <a:endParaRPr lang="en-US" strike="noStrike" noProof="1"/>
          </a:p>
        </p:txBody>
      </p:sp>
      <p:sp>
        <p:nvSpPr>
          <p:cNvPr id="1038" name="标题 1037"/>
          <p:cNvSpPr>
            <a:spLocks noGrp="1"/>
          </p:cNvSpPr>
          <p:nvPr>
            <p:ph type="title"/>
          </p:nvPr>
        </p:nvSpPr>
        <p:spPr>
          <a:xfrm>
            <a:off x="311181" y="0"/>
            <a:ext cx="11583541" cy="1087438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pic>
        <p:nvPicPr>
          <p:cNvPr id="1039" name="图片 1038" descr="haba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 rot="4625498">
            <a:off x="3084288" y="6267450"/>
            <a:ext cx="296363" cy="496888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040" name="组合 1039"/>
          <p:cNvGrpSpPr/>
          <p:nvPr/>
        </p:nvGrpSpPr>
        <p:grpSpPr>
          <a:xfrm rot="264869">
            <a:off x="220155" y="5657850"/>
            <a:ext cx="1049970" cy="352425"/>
            <a:chOff x="0" y="0"/>
            <a:chExt cx="1329" cy="596"/>
          </a:xfrm>
        </p:grpSpPr>
        <p:pic>
          <p:nvPicPr>
            <p:cNvPr id="1041" name="图片 1040" descr="haba"/>
            <p:cNvPicPr>
              <a:picLocks noChangeAspect="1"/>
            </p:cNvPicPr>
            <p:nvPr userDrawn="1"/>
          </p:nvPicPr>
          <p:blipFill>
            <a:blip r:embed="rId13" cstate="print"/>
            <a:stretch>
              <a:fillRect/>
            </a:stretch>
          </p:blipFill>
          <p:spPr>
            <a:xfrm rot="4260956">
              <a:off x="365" y="-361"/>
              <a:ext cx="592" cy="132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42" name="未知"/>
            <p:cNvSpPr/>
            <p:nvPr userDrawn="1"/>
          </p:nvSpPr>
          <p:spPr>
            <a:xfrm rot="4245780">
              <a:off x="374" y="-369"/>
              <a:ext cx="586" cy="1324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043" name="组合 1042"/>
          <p:cNvGrpSpPr/>
          <p:nvPr/>
        </p:nvGrpSpPr>
        <p:grpSpPr>
          <a:xfrm rot="1366339" flipV="1">
            <a:off x="1428891" y="5967413"/>
            <a:ext cx="867919" cy="292100"/>
            <a:chOff x="0" y="0"/>
            <a:chExt cx="1329" cy="596"/>
          </a:xfrm>
        </p:grpSpPr>
        <p:pic>
          <p:nvPicPr>
            <p:cNvPr id="1044" name="图片 1043" descr="haba"/>
            <p:cNvPicPr>
              <a:picLocks noChangeAspect="1"/>
            </p:cNvPicPr>
            <p:nvPr userDrawn="1"/>
          </p:nvPicPr>
          <p:blipFill>
            <a:blip r:embed="rId14" cstate="print"/>
            <a:stretch>
              <a:fillRect/>
            </a:stretch>
          </p:blipFill>
          <p:spPr>
            <a:xfrm rot="4260956">
              <a:off x="365" y="-361"/>
              <a:ext cx="592" cy="132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1045" name="未知"/>
            <p:cNvSpPr/>
            <p:nvPr userDrawn="1"/>
          </p:nvSpPr>
          <p:spPr>
            <a:xfrm rot="4245780">
              <a:off x="374" y="-369"/>
              <a:ext cx="586" cy="1324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45000"/>
                  </a:schemeClr>
                </a:gs>
                <a:gs pos="100000">
                  <a:schemeClr val="hlink">
                    <a:alpha val="45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pic>
        <p:nvPicPr>
          <p:cNvPr id="2" name="图片 1" descr="学校LOGO">
            <a:hlinkClick r:id="rId15" action="ppaction://hlinksldjump"/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0534015" y="5594985"/>
            <a:ext cx="1049020" cy="7994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618 0.16535 C -0.27587 0.10476 -0.25556 0.0444 -0.20625 0.01688 C -0.15695 -0.01064 -0.0342 0.00277 -2.77778E-7 3.92229E-6 " pathEditMode="relative" ptsTypes="aaA">
                                      <p:cBhvr>
                                        <p:cTn id="11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0.09358 -0.04237 C -0.08611 -0.04098 -0.06545 -0.04237 -0.04879 -0.03357 C -0.03212 -0.02477 -0.00521 0.00138 0.00625 0.01041 " pathEditMode="relative" rAng="0" ptsTypes="aaa">
                                      <p:cBhvr>
                                        <p:cTn id="18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26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animMotion origin="layout" path="M -0.11129 -0.06273 C -0.10486 -0.05486 -0.09167 -0.02569 -0.07309 -0.01527 C -0.05452 -0.00486 -0.01528 -0.00324 2.22222E-6 -2.96296E-6 " pathEditMode="relative" rAng="0" ptsTypes="aaa">
                                      <p:cBhvr>
                                        <p:cTn id="25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0" y="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  <p:txStyles>
    <p:titleStyle>
      <a:lvl1pPr marL="0" lvl="0" indent="0" algn="ctr" defTabSz="9144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4600" b="1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3200" b="1" i="0" u="none" kern="1200" baseline="0">
          <a:solidFill>
            <a:schemeClr val="accent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16000">
              <a:srgbClr val="92D050">
                <a:alpha val="44000"/>
                <a:lumMod val="55000"/>
                <a:lumOff val="45000"/>
              </a:srgbClr>
            </a:gs>
            <a:gs pos="100000">
              <a:schemeClr val="accent1">
                <a:lumMod val="30000"/>
                <a:lumOff val="70000"/>
                <a:alpha val="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未知"/>
          <p:cNvSpPr/>
          <p:nvPr/>
        </p:nvSpPr>
        <p:spPr>
          <a:xfrm>
            <a:off x="-8468" y="-6350"/>
            <a:ext cx="12205902" cy="6869113"/>
          </a:xfrm>
          <a:custGeom>
            <a:avLst/>
            <a:gdLst/>
            <a:ahLst/>
            <a:cxnLst/>
            <a:rect l="0" t="0" r="0" b="0"/>
            <a:pathLst>
              <a:path w="5768" h="4329">
                <a:moveTo>
                  <a:pt x="5766" y="605"/>
                </a:moveTo>
                <a:cubicBezTo>
                  <a:pt x="5767" y="2464"/>
                  <a:pt x="5768" y="4325"/>
                  <a:pt x="5768" y="4325"/>
                </a:cubicBezTo>
                <a:lnTo>
                  <a:pt x="1082" y="4329"/>
                </a:lnTo>
                <a:cubicBezTo>
                  <a:pt x="318" y="3809"/>
                  <a:pt x="9" y="3349"/>
                  <a:pt x="13" y="3351"/>
                </a:cubicBezTo>
                <a:lnTo>
                  <a:pt x="0" y="0"/>
                </a:lnTo>
                <a:lnTo>
                  <a:pt x="2428" y="7"/>
                </a:lnTo>
                <a:cubicBezTo>
                  <a:pt x="2428" y="12"/>
                  <a:pt x="3096" y="401"/>
                  <a:pt x="5766" y="605"/>
                </a:cubicBezTo>
                <a:close/>
              </a:path>
            </a:pathLst>
          </a:custGeom>
          <a:gradFill rotWithShape="1">
            <a:gsLst>
              <a:gs pos="0">
                <a:srgbClr val="FFFEFE"/>
              </a:gs>
              <a:gs pos="100000">
                <a:schemeClr val="bg1">
                  <a:alpha val="70000"/>
                </a:schemeClr>
              </a:gs>
            </a:gsLst>
            <a:lin ang="2700000" scaled="1"/>
            <a:tileRect/>
          </a:gra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1" name="未知"/>
          <p:cNvSpPr/>
          <p:nvPr/>
        </p:nvSpPr>
        <p:spPr>
          <a:xfrm>
            <a:off x="-2116" y="5500688"/>
            <a:ext cx="1917889" cy="1358900"/>
          </a:xfrm>
          <a:custGeom>
            <a:avLst/>
            <a:gdLst/>
            <a:ahLst/>
            <a:cxnLst/>
            <a:rect l="0" t="0" r="0" b="0"/>
            <a:pathLst>
              <a:path w="1089" h="1100">
                <a:moveTo>
                  <a:pt x="0" y="0"/>
                </a:moveTo>
                <a:cubicBezTo>
                  <a:pt x="0" y="550"/>
                  <a:pt x="0" y="1100"/>
                  <a:pt x="0" y="1100"/>
                </a:cubicBezTo>
                <a:lnTo>
                  <a:pt x="1089" y="1100"/>
                </a:lnTo>
                <a:cubicBezTo>
                  <a:pt x="1089" y="1100"/>
                  <a:pt x="596" y="865"/>
                  <a:pt x="0" y="0"/>
                </a:cubicBezTo>
                <a:close/>
              </a:path>
            </a:pathLst>
          </a:custGeom>
          <a:solidFill>
            <a:schemeClr val="folHlink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2" name="直接连接符 1027"/>
          <p:cNvSpPr/>
          <p:nvPr/>
        </p:nvSpPr>
        <p:spPr>
          <a:xfrm>
            <a:off x="702803" y="0"/>
            <a:ext cx="0" cy="5910263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34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3" name="直接连接符 1028"/>
          <p:cNvSpPr/>
          <p:nvPr/>
        </p:nvSpPr>
        <p:spPr>
          <a:xfrm>
            <a:off x="2237538" y="0"/>
            <a:ext cx="0" cy="6832600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34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4" name="直接连接符 1029"/>
          <p:cNvSpPr/>
          <p:nvPr/>
        </p:nvSpPr>
        <p:spPr>
          <a:xfrm>
            <a:off x="3774389" y="0"/>
            <a:ext cx="0" cy="6861175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34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5" name="直接连接符 1030"/>
          <p:cNvSpPr/>
          <p:nvPr/>
        </p:nvSpPr>
        <p:spPr>
          <a:xfrm>
            <a:off x="5311240" y="0"/>
            <a:ext cx="0" cy="6875463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34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6" name="直接连接符 1031"/>
          <p:cNvSpPr/>
          <p:nvPr/>
        </p:nvSpPr>
        <p:spPr>
          <a:xfrm>
            <a:off x="6845974" y="388938"/>
            <a:ext cx="0" cy="6486525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34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7" name="直接连接符 1032"/>
          <p:cNvSpPr/>
          <p:nvPr/>
        </p:nvSpPr>
        <p:spPr>
          <a:xfrm>
            <a:off x="8382825" y="619125"/>
            <a:ext cx="0" cy="6256338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34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8" name="直接连接符 1033"/>
          <p:cNvSpPr/>
          <p:nvPr/>
        </p:nvSpPr>
        <p:spPr>
          <a:xfrm>
            <a:off x="9919677" y="773113"/>
            <a:ext cx="0" cy="6102350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34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59" name="直接连接符 1034"/>
          <p:cNvSpPr/>
          <p:nvPr/>
        </p:nvSpPr>
        <p:spPr>
          <a:xfrm>
            <a:off x="11456528" y="900113"/>
            <a:ext cx="0" cy="5975350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34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60" name="直接连接符 1035"/>
          <p:cNvSpPr/>
          <p:nvPr/>
        </p:nvSpPr>
        <p:spPr>
          <a:xfrm rot="5400000">
            <a:off x="3461091" y="-2176462"/>
            <a:ext cx="0" cy="5191125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34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61" name="直接连接符 1036"/>
          <p:cNvSpPr/>
          <p:nvPr/>
        </p:nvSpPr>
        <p:spPr>
          <a:xfrm rot="5400000">
            <a:off x="6105068" y="-3036887"/>
            <a:ext cx="0" cy="9156700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34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62" name="直接连接符 1037"/>
          <p:cNvSpPr/>
          <p:nvPr/>
        </p:nvSpPr>
        <p:spPr>
          <a:xfrm rot="5400000">
            <a:off x="6105068" y="-1912937"/>
            <a:ext cx="0" cy="9156700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34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63" name="直接连接符 1038"/>
          <p:cNvSpPr/>
          <p:nvPr/>
        </p:nvSpPr>
        <p:spPr>
          <a:xfrm rot="5400000">
            <a:off x="6107185" y="-788987"/>
            <a:ext cx="0" cy="9153525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34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64" name="直接连接符 1039"/>
          <p:cNvSpPr/>
          <p:nvPr/>
        </p:nvSpPr>
        <p:spPr>
          <a:xfrm rot="5400000">
            <a:off x="6107185" y="334963"/>
            <a:ext cx="0" cy="9153525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34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65" name="直接连接符 1040"/>
          <p:cNvSpPr/>
          <p:nvPr/>
        </p:nvSpPr>
        <p:spPr>
          <a:xfrm rot="5400000">
            <a:off x="6541144" y="1824038"/>
            <a:ext cx="0" cy="8423275"/>
          </a:xfrm>
          <a:prstGeom prst="line">
            <a:avLst/>
          </a:prstGeom>
          <a:ln w="9525" cap="flat" cmpd="sng">
            <a:solidFill>
              <a:srgbClr val="FFFFFF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699999" algn="ctr" rotWithShape="0">
              <a:schemeClr val="accent2">
                <a:alpha val="34000"/>
              </a:schemeClr>
            </a:outerShdw>
          </a:effectLst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66" name="矩形 1041"/>
          <p:cNvSpPr/>
          <p:nvPr/>
        </p:nvSpPr>
        <p:spPr>
          <a:xfrm>
            <a:off x="5340877" y="2692400"/>
            <a:ext cx="1505098" cy="1079500"/>
          </a:xfrm>
          <a:prstGeom prst="rect">
            <a:avLst/>
          </a:prstGeom>
          <a:solidFill>
            <a:srgbClr val="FFFFFF">
              <a:alpha val="25000"/>
            </a:srgbClr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67" name="矩形 1042"/>
          <p:cNvSpPr/>
          <p:nvPr/>
        </p:nvSpPr>
        <p:spPr>
          <a:xfrm>
            <a:off x="9947197" y="4937125"/>
            <a:ext cx="1494514" cy="1079500"/>
          </a:xfrm>
          <a:prstGeom prst="rect">
            <a:avLst/>
          </a:prstGeom>
          <a:solidFill>
            <a:srgbClr val="FFFFFF">
              <a:alpha val="29999"/>
            </a:srgbClr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68" name="矩形 1043"/>
          <p:cNvSpPr/>
          <p:nvPr/>
        </p:nvSpPr>
        <p:spPr>
          <a:xfrm>
            <a:off x="732439" y="3808413"/>
            <a:ext cx="1505099" cy="1079500"/>
          </a:xfrm>
          <a:prstGeom prst="rect">
            <a:avLst/>
          </a:prstGeom>
          <a:solidFill>
            <a:srgbClr val="FFFFFF">
              <a:alpha val="20000"/>
            </a:srgbClr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69" name="矩形 1044"/>
          <p:cNvSpPr/>
          <p:nvPr/>
        </p:nvSpPr>
        <p:spPr>
          <a:xfrm>
            <a:off x="8410345" y="6064250"/>
            <a:ext cx="1505098" cy="796925"/>
          </a:xfrm>
          <a:prstGeom prst="rect">
            <a:avLst/>
          </a:prstGeom>
          <a:solidFill>
            <a:srgbClr val="FFFFFF">
              <a:alpha val="20000"/>
            </a:srgbClr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70" name="矩形 1045"/>
          <p:cNvSpPr/>
          <p:nvPr/>
        </p:nvSpPr>
        <p:spPr>
          <a:xfrm>
            <a:off x="3795558" y="0"/>
            <a:ext cx="1505098" cy="404813"/>
          </a:xfrm>
          <a:prstGeom prst="rect">
            <a:avLst/>
          </a:prstGeom>
          <a:solidFill>
            <a:srgbClr val="FFFFFF">
              <a:alpha val="39998"/>
            </a:srgbClr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71" name="矩形 1046"/>
          <p:cNvSpPr/>
          <p:nvPr/>
        </p:nvSpPr>
        <p:spPr>
          <a:xfrm>
            <a:off x="3804025" y="4938713"/>
            <a:ext cx="1494514" cy="1079500"/>
          </a:xfrm>
          <a:prstGeom prst="rect">
            <a:avLst/>
          </a:prstGeom>
          <a:solidFill>
            <a:srgbClr val="FFFFFF">
              <a:alpha val="29999"/>
            </a:srgbClr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72" name="矩形 1047"/>
          <p:cNvSpPr/>
          <p:nvPr/>
        </p:nvSpPr>
        <p:spPr>
          <a:xfrm>
            <a:off x="8401878" y="1566863"/>
            <a:ext cx="1494514" cy="1079500"/>
          </a:xfrm>
          <a:prstGeom prst="rect">
            <a:avLst/>
          </a:prstGeom>
          <a:solidFill>
            <a:srgbClr val="FFFFFF">
              <a:alpha val="29999"/>
            </a:srgbClr>
          </a:soli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073" name="文本占位符 1048"/>
          <p:cNvSpPr>
            <a:spLocks noGrp="1"/>
          </p:cNvSpPr>
          <p:nvPr>
            <p:ph type="body"/>
          </p:nvPr>
        </p:nvSpPr>
        <p:spPr>
          <a:xfrm>
            <a:off x="609660" y="1600200"/>
            <a:ext cx="1097388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50" name="日期占位符 1049"/>
          <p:cNvSpPr>
            <a:spLocks noGrp="1"/>
          </p:cNvSpPr>
          <p:nvPr>
            <p:ph type="dt" sz="half" idx="2"/>
          </p:nvPr>
        </p:nvSpPr>
        <p:spPr>
          <a:xfrm>
            <a:off x="609660" y="6245225"/>
            <a:ext cx="28450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400">
                <a:ea typeface="宋体" panose="02010600030101010101" pitchFamily="2" charset="-122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51" name="页脚占位符 1050"/>
          <p:cNvSpPr>
            <a:spLocks noGrp="1"/>
          </p:cNvSpPr>
          <p:nvPr>
            <p:ph type="ftr" sz="quarter" idx="3"/>
          </p:nvPr>
        </p:nvSpPr>
        <p:spPr>
          <a:xfrm>
            <a:off x="4166010" y="6245225"/>
            <a:ext cx="38611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400">
                <a:ea typeface="宋体" panose="02010600030101010101" pitchFamily="2" charset="-122"/>
              </a:defRPr>
            </a:lvl1pPr>
          </a:lstStyle>
          <a:p>
            <a:pPr lvl="0" fontAlgn="base"/>
            <a:endParaRPr lang="zh-CN" altLang="en-US" strike="noStrike" noProof="1"/>
          </a:p>
        </p:txBody>
      </p:sp>
      <p:sp>
        <p:nvSpPr>
          <p:cNvPr id="1052" name="灯片编号占位符 1051"/>
          <p:cNvSpPr>
            <a:spLocks noGrp="1"/>
          </p:cNvSpPr>
          <p:nvPr>
            <p:ph type="sldNum" sz="quarter" idx="4"/>
          </p:nvPr>
        </p:nvSpPr>
        <p:spPr>
          <a:xfrm>
            <a:off x="8738460" y="6245225"/>
            <a:ext cx="28450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defRPr sz="1400">
                <a:ea typeface="宋体" panose="02010600030101010101" pitchFamily="2" charset="-122"/>
              </a:defRPr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ea"/>
              </a:rPr>
            </a:fld>
            <a:endParaRPr lang="zh-CN" altLang="en-US" strike="noStrike" noProof="1"/>
          </a:p>
        </p:txBody>
      </p:sp>
      <p:sp>
        <p:nvSpPr>
          <p:cNvPr id="2077" name="未知"/>
          <p:cNvSpPr/>
          <p:nvPr/>
        </p:nvSpPr>
        <p:spPr>
          <a:xfrm>
            <a:off x="5389564" y="0"/>
            <a:ext cx="6807870" cy="739775"/>
          </a:xfrm>
          <a:custGeom>
            <a:avLst/>
            <a:gdLst/>
            <a:ahLst/>
            <a:cxnLst/>
            <a:rect l="0" t="0" r="0" b="0"/>
            <a:pathLst>
              <a:path w="3130" h="453">
                <a:moveTo>
                  <a:pt x="3130" y="453"/>
                </a:moveTo>
                <a:cubicBezTo>
                  <a:pt x="3130" y="226"/>
                  <a:pt x="3130" y="0"/>
                  <a:pt x="3130" y="0"/>
                </a:cubicBezTo>
                <a:lnTo>
                  <a:pt x="0" y="0"/>
                </a:lnTo>
                <a:cubicBezTo>
                  <a:pt x="0" y="0"/>
                  <a:pt x="1298" y="389"/>
                  <a:pt x="3130" y="453"/>
                </a:cubicBezTo>
                <a:close/>
              </a:path>
            </a:pathLst>
          </a:custGeom>
          <a:solidFill>
            <a:schemeClr val="hlink"/>
          </a:solidFill>
          <a:ln w="9525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78" name="标题 1053"/>
          <p:cNvSpPr>
            <a:spLocks noGrp="1"/>
          </p:cNvSpPr>
          <p:nvPr>
            <p:ph type="title"/>
          </p:nvPr>
        </p:nvSpPr>
        <p:spPr>
          <a:xfrm>
            <a:off x="609660" y="325438"/>
            <a:ext cx="10973880" cy="927100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rgbClr val="FFFFFF"/>
            </a:outerShdw>
          </a:effectLst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pic>
        <p:nvPicPr>
          <p:cNvPr id="2079" name="图片 1054" descr="water"/>
          <p:cNvPicPr>
            <a:picLocks noChangeAspect="1"/>
          </p:cNvPicPr>
          <p:nvPr/>
        </p:nvPicPr>
        <p:blipFill>
          <a:blip r:embed="rId15"/>
          <a:srcRect l="22409" t="16374" b="27486"/>
          <a:stretch>
            <a:fillRect/>
          </a:stretch>
        </p:blipFill>
        <p:spPr>
          <a:xfrm rot="786797">
            <a:off x="8840070" y="-377825"/>
            <a:ext cx="3224001" cy="1992313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80" name="图片 1055" descr="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 rot="-859267" flipH="1">
            <a:off x="65624" y="5726113"/>
            <a:ext cx="1632110" cy="13716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sldNum="0" hdr="0" ftr="0" dt="0"/>
  <p:txStyles>
    <p:title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4400" b="1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16000">
              <a:srgbClr val="92D050">
                <a:alpha val="44000"/>
                <a:lumMod val="55000"/>
                <a:lumOff val="45000"/>
              </a:srgbClr>
            </a:gs>
            <a:gs pos="100000">
              <a:schemeClr val="accent1">
                <a:lumMod val="30000"/>
                <a:lumOff val="70000"/>
                <a:alpha val="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xfrm>
            <a:off x="609660" y="274638"/>
            <a:ext cx="1097388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075" name="Rectangle 3"/>
          <p:cNvSpPr>
            <a:spLocks noGrp="1"/>
          </p:cNvSpPr>
          <p:nvPr>
            <p:ph type="body"/>
          </p:nvPr>
        </p:nvSpPr>
        <p:spPr>
          <a:xfrm>
            <a:off x="609660" y="1600200"/>
            <a:ext cx="1097388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 indent="-285750"/>
            <a:r>
              <a:rPr lang="zh-CN" altLang="en-US"/>
              <a:t>第二级</a:t>
            </a:r>
            <a:endParaRPr lang="zh-CN" altLang="en-US"/>
          </a:p>
          <a:p>
            <a:pPr lvl="2" indent="-228600"/>
            <a:r>
              <a:rPr lang="zh-CN" altLang="en-US"/>
              <a:t>第三级</a:t>
            </a:r>
            <a:endParaRPr lang="zh-CN" altLang="en-US"/>
          </a:p>
          <a:p>
            <a:pPr lvl="3" indent="-228600"/>
            <a:r>
              <a:rPr lang="zh-CN" altLang="en-US"/>
              <a:t>第四级</a:t>
            </a:r>
            <a:endParaRPr lang="zh-CN" altLang="en-US"/>
          </a:p>
          <a:p>
            <a:pPr lvl="4" indent="-228600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Rectangle 4"/>
          <p:cNvSpPr>
            <a:spLocks noGrp="1"/>
          </p:cNvSpPr>
          <p:nvPr>
            <p:ph type="dt" sz="half" idx="2"/>
          </p:nvPr>
        </p:nvSpPr>
        <p:spPr>
          <a:xfrm>
            <a:off x="609660" y="6245225"/>
            <a:ext cx="28450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400"/>
            </a:lvl1pPr>
          </a:lstStyle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1029" name="Rectangle 5"/>
          <p:cNvSpPr>
            <a:spLocks noGrp="1"/>
          </p:cNvSpPr>
          <p:nvPr>
            <p:ph type="ftr" sz="quarter" idx="3"/>
          </p:nvPr>
        </p:nvSpPr>
        <p:spPr>
          <a:xfrm>
            <a:off x="4166010" y="6245225"/>
            <a:ext cx="38611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400"/>
            </a:lvl1pPr>
          </a:lstStyle>
          <a:p>
            <a:pPr lvl="0" eaLnBrk="1" fontAlgn="base" hangingPunct="1"/>
            <a:endParaRPr lang="en-US" altLang="x-none" strike="noStrike" noProof="1"/>
          </a:p>
        </p:txBody>
      </p:sp>
      <p:sp>
        <p:nvSpPr>
          <p:cNvPr id="1030" name="Rectangle 6"/>
          <p:cNvSpPr>
            <a:spLocks noGrp="1"/>
          </p:cNvSpPr>
          <p:nvPr>
            <p:ph type="sldNum" sz="quarter" idx="4"/>
          </p:nvPr>
        </p:nvSpPr>
        <p:spPr>
          <a:xfrm>
            <a:off x="8738460" y="6245225"/>
            <a:ext cx="28450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defRPr sz="1400"/>
            </a:lvl1pPr>
          </a:lstStyle>
          <a:p>
            <a:pPr lvl="0" eaLnBrk="1" fontAlgn="base" hangingPunct="1"/>
            <a:fld id="{9A0DB2DC-4C9A-4742-B13C-FB6460FD3503}" type="slidenum">
              <a:rPr lang="en-US" altLang="x-none" strike="noStrike" noProof="1" dirty="0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altLang="x-none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hf sldNum="0" hdr="0" ftr="0" dt="0"/>
  <p:txStyles>
    <p:titleStyle>
      <a:lvl1pPr marL="0" lvl="0" indent="0" algn="ctr" defTabSz="914400" eaLnBrk="0" fontAlgn="base" latinLnBrk="0" hangingPunct="0">
        <a:spcBef>
          <a:spcPct val="0"/>
        </a:spcBef>
        <a:spcAft>
          <a:spcPct val="0"/>
        </a:spcAft>
        <a:buClr>
          <a:srgbClr val="000000"/>
        </a:buClr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0" fontAlgn="base" latinLnBrk="0" hangingPunct="0"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0" fontAlgn="base" latinLnBrk="0" hangingPunct="0"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0" fontAlgn="base" latinLnBrk="0" hangingPunct="0"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0" fontAlgn="base" latinLnBrk="0" hangingPunct="0"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0" fontAlgn="base" latinLnBrk="0" hangingPunct="0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0" fontAlgn="base" latinLnBrk="0" hangingPunct="0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0" fontAlgn="base" latinLnBrk="0" hangingPunct="0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0" fontAlgn="base" latinLnBrk="0" hangingPunct="0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0" fontAlgn="base" latinLnBrk="0" hangingPunct="0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16000">
              <a:srgbClr val="92D050">
                <a:alpha val="44000"/>
                <a:lumMod val="55000"/>
                <a:lumOff val="45000"/>
              </a:srgbClr>
            </a:gs>
            <a:gs pos="100000">
              <a:schemeClr val="accent1">
                <a:lumMod val="30000"/>
                <a:lumOff val="70000"/>
                <a:alpha val="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矩形 1038"/>
          <p:cNvSpPr/>
          <p:nvPr/>
        </p:nvSpPr>
        <p:spPr>
          <a:xfrm>
            <a:off x="0" y="533400"/>
            <a:ext cx="12193201" cy="685800"/>
          </a:xfrm>
          <a:prstGeom prst="rect">
            <a:avLst/>
          </a:prstGeom>
          <a:gradFill rotWithShape="1">
            <a:gsLst>
              <a:gs pos="0">
                <a:srgbClr val="E3EBF5">
                  <a:alpha val="0"/>
                </a:srgbClr>
              </a:gs>
              <a:gs pos="100000">
                <a:schemeClr val="accent1"/>
              </a:gs>
            </a:gsLst>
            <a:lin ang="0" scaled="1"/>
            <a:tileRect/>
          </a:gra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099" name="矩形 1039"/>
          <p:cNvSpPr/>
          <p:nvPr/>
        </p:nvSpPr>
        <p:spPr>
          <a:xfrm>
            <a:off x="0" y="457200"/>
            <a:ext cx="10973880" cy="685800"/>
          </a:xfrm>
          <a:prstGeom prst="rect">
            <a:avLst/>
          </a:prstGeom>
          <a:gradFill rotWithShape="1">
            <a:gsLst>
              <a:gs pos="0">
                <a:schemeClr val="tx2"/>
              </a:gs>
              <a:gs pos="100000">
                <a:srgbClr val="470C05">
                  <a:alpha val="0"/>
                </a:srgbClr>
              </a:gs>
            </a:gsLst>
            <a:lin ang="0" scaled="1"/>
            <a:tileRect/>
          </a:gradFill>
          <a:ln w="9525">
            <a:noFill/>
          </a:ln>
        </p:spPr>
        <p:txBody>
          <a:bodyPr anchor="t"/>
          <a:lstStyle/>
          <a:p>
            <a:pPr lvl="0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100" name="文本占位符 1026"/>
          <p:cNvSpPr>
            <a:spLocks noGrp="1"/>
          </p:cNvSpPr>
          <p:nvPr>
            <p:ph type="body"/>
          </p:nvPr>
        </p:nvSpPr>
        <p:spPr>
          <a:xfrm>
            <a:off x="609660" y="1338263"/>
            <a:ext cx="10973880" cy="509270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 indent="-285750"/>
            <a:r>
              <a:rPr lang="en-US" altLang="zh-CN" dirty="0"/>
              <a:t>Second level</a:t>
            </a:r>
            <a:endParaRPr lang="en-US" altLang="zh-CN" dirty="0"/>
          </a:p>
          <a:p>
            <a:pPr lvl="2" indent="-228600"/>
            <a:r>
              <a:rPr lang="en-US" altLang="zh-CN" dirty="0"/>
              <a:t>Third level</a:t>
            </a:r>
            <a:endParaRPr lang="en-US" altLang="zh-CN" dirty="0"/>
          </a:p>
          <a:p>
            <a:pPr lvl="3" indent="-228600"/>
            <a:r>
              <a:rPr lang="en-US" altLang="zh-CN" dirty="0"/>
              <a:t>Fourth level</a:t>
            </a:r>
            <a:endParaRPr lang="en-US" altLang="zh-CN" dirty="0"/>
          </a:p>
          <a:p>
            <a:pPr lvl="4" indent="-228600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9043290" y="269875"/>
            <a:ext cx="2845080" cy="246063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www.themegallery.com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7722360" y="6530975"/>
            <a:ext cx="3861180" cy="276225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/>
          <a:p>
            <a:pPr lvl="0" algn="r" fontAlgn="base"/>
            <a:r>
              <a:rPr lang="en-US" altLang="zh-CN" sz="1000" b="0" strike="noStrike" noProof="1">
                <a:latin typeface="Verdana" panose="020B0604030504040204" pitchFamily="34" charset="0"/>
                <a:ea typeface="宋体" panose="02010600030101010101" pitchFamily="2" charset="-122"/>
                <a:cs typeface="+mn-ea"/>
              </a:rPr>
              <a:t>Company Logo</a:t>
            </a:r>
            <a:endParaRPr lang="en-US" altLang="zh-CN" sz="1000" b="0" strike="noStrike" noProof="1"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4674060" y="6553200"/>
            <a:ext cx="2845080" cy="25400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000" b="1">
                <a:latin typeface="Verdana" panose="020B0604030504040204" pitchFamily="34" charset="0"/>
              </a:defRPr>
            </a:lvl1pPr>
          </a:lstStyle>
          <a:p>
            <a:pPr lvl="0" fontAlgn="base"/>
            <a:fld id="{9A0DB2DC-4C9A-4742-B13C-FB6460FD3503}" type="slidenum">
              <a:rPr lang="en-US" strike="noStrike" noProof="1">
                <a:latin typeface="Verdana" panose="020B060403050404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4104" name="标题 1025"/>
          <p:cNvSpPr>
            <a:spLocks noGrp="1"/>
          </p:cNvSpPr>
          <p:nvPr>
            <p:ph type="title"/>
          </p:nvPr>
        </p:nvSpPr>
        <p:spPr>
          <a:xfrm>
            <a:off x="1117710" y="547688"/>
            <a:ext cx="9856170" cy="563562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sldNum="0" hdr="0" ftr="0" dt="0"/>
  <p:txStyles>
    <p:titleStyle>
      <a:lvl1pPr marL="0" lvl="0" indent="0" algn="ctr" defTabSz="9144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3200" b="1" i="0" u="none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2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spcBef>
          <a:spcPct val="20000"/>
        </a:spcBef>
        <a:spcAft>
          <a:spcPct val="0"/>
        </a:spcAft>
        <a:buClr>
          <a:schemeClr val="tx1"/>
        </a:buClr>
        <a:buFont typeface="Wingdings" panose="05000000000000000000" pitchFamily="2" charset="2"/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Font typeface="Wingdings" panose="05000000000000000000" pitchFamily="2" charset="2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16000">
              <a:srgbClr val="92D050">
                <a:alpha val="44000"/>
                <a:lumMod val="55000"/>
                <a:lumOff val="45000"/>
              </a:srgbClr>
            </a:gs>
            <a:gs pos="100000">
              <a:schemeClr val="accent1">
                <a:lumMod val="30000"/>
                <a:lumOff val="70000"/>
                <a:alpha val="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矩形 1025"/>
          <p:cNvSpPr/>
          <p:nvPr/>
        </p:nvSpPr>
        <p:spPr>
          <a:xfrm>
            <a:off x="0" y="0"/>
            <a:ext cx="12193201" cy="1435100"/>
          </a:xfrm>
          <a:prstGeom prst="rect">
            <a:avLst/>
          </a:prstGeom>
          <a:gradFill rotWithShape="1">
            <a:gsLst>
              <a:gs pos="0">
                <a:schemeClr val="folHlink">
                  <a:alpha val="39998"/>
                </a:schemeClr>
              </a:gs>
              <a:gs pos="100000">
                <a:srgbClr val="FFFFFF">
                  <a:alpha val="39998"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123" name="椭圆 1026"/>
          <p:cNvSpPr/>
          <p:nvPr/>
        </p:nvSpPr>
        <p:spPr>
          <a:xfrm>
            <a:off x="11083958" y="6394450"/>
            <a:ext cx="203220" cy="152400"/>
          </a:xfrm>
          <a:prstGeom prst="ellipse">
            <a:avLst/>
          </a:prstGeom>
          <a:solidFill>
            <a:schemeClr val="hlink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124" name="椭圆 1027"/>
          <p:cNvSpPr/>
          <p:nvPr/>
        </p:nvSpPr>
        <p:spPr>
          <a:xfrm>
            <a:off x="11403607" y="6392863"/>
            <a:ext cx="203220" cy="152400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125" name="椭圆 1028"/>
          <p:cNvSpPr/>
          <p:nvPr/>
        </p:nvSpPr>
        <p:spPr>
          <a:xfrm>
            <a:off x="10448895" y="6394450"/>
            <a:ext cx="203220" cy="152400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126" name="椭圆 1029"/>
          <p:cNvSpPr/>
          <p:nvPr/>
        </p:nvSpPr>
        <p:spPr>
          <a:xfrm>
            <a:off x="10768544" y="6392863"/>
            <a:ext cx="203220" cy="152400"/>
          </a:xfrm>
          <a:prstGeom prst="ellipse">
            <a:avLst/>
          </a:prstGeom>
          <a:solidFill>
            <a:schemeClr val="folHlink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5127" name="文本占位符 1030"/>
          <p:cNvSpPr>
            <a:spLocks noGrp="1"/>
          </p:cNvSpPr>
          <p:nvPr>
            <p:ph type="body"/>
          </p:nvPr>
        </p:nvSpPr>
        <p:spPr>
          <a:xfrm>
            <a:off x="609660" y="1328738"/>
            <a:ext cx="10973880" cy="4525962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 indent="-285750"/>
            <a:r>
              <a:rPr lang="en-US" altLang="zh-CN"/>
              <a:t>Second level</a:t>
            </a:r>
            <a:endParaRPr lang="en-US" altLang="zh-CN"/>
          </a:p>
          <a:p>
            <a:pPr lvl="2" indent="-228600"/>
            <a:r>
              <a:rPr lang="en-US" altLang="zh-CN"/>
              <a:t>Third level</a:t>
            </a:r>
            <a:endParaRPr lang="en-US" altLang="zh-CN"/>
          </a:p>
          <a:p>
            <a:pPr lvl="3" indent="-228600"/>
            <a:r>
              <a:rPr lang="en-US" altLang="zh-CN"/>
              <a:t>Fourth level</a:t>
            </a:r>
            <a:endParaRPr lang="en-US" altLang="zh-CN"/>
          </a:p>
          <a:p>
            <a:pPr lvl="4" indent="-228600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5128" name="矩形 1031"/>
          <p:cNvSpPr/>
          <p:nvPr/>
        </p:nvSpPr>
        <p:spPr>
          <a:xfrm>
            <a:off x="4166010" y="6245225"/>
            <a:ext cx="386118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algn="ctr"/>
            <a:endParaRPr lang="en-US" altLang="en-US" sz="1400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129" name="矩形 1032"/>
          <p:cNvSpPr/>
          <p:nvPr/>
        </p:nvSpPr>
        <p:spPr>
          <a:xfrm>
            <a:off x="8738460" y="6245225"/>
            <a:ext cx="284508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algn="r"/>
            <a:endParaRPr lang="zh-CN" altLang="en-US" sz="1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34" name="页脚占位符 1033"/>
          <p:cNvSpPr>
            <a:spLocks noGrp="1"/>
          </p:cNvSpPr>
          <p:nvPr>
            <p:ph type="ftr" sz="quarter" idx="3"/>
          </p:nvPr>
        </p:nvSpPr>
        <p:spPr>
          <a:xfrm>
            <a:off x="4166010" y="6245225"/>
            <a:ext cx="38611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400" b="0"/>
            </a:lvl1pPr>
          </a:lstStyle>
          <a:p>
            <a:pPr lvl="0" fontAlgn="base"/>
            <a:endParaRPr lang="en-US" strike="noStrike" noProof="1"/>
          </a:p>
        </p:txBody>
      </p:sp>
      <p:sp>
        <p:nvSpPr>
          <p:cNvPr id="1035" name="灯片编号占位符 1034"/>
          <p:cNvSpPr>
            <a:spLocks noGrp="1"/>
          </p:cNvSpPr>
          <p:nvPr>
            <p:ph type="sldNum" sz="quarter" idx="4"/>
          </p:nvPr>
        </p:nvSpPr>
        <p:spPr>
          <a:xfrm>
            <a:off x="8738460" y="6245225"/>
            <a:ext cx="28450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defRPr sz="1400" b="0"/>
            </a:lvl1pPr>
          </a:lstStyle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5132" name="矩形 1035"/>
          <p:cNvSpPr/>
          <p:nvPr/>
        </p:nvSpPr>
        <p:spPr>
          <a:xfrm>
            <a:off x="609660" y="6245225"/>
            <a:ext cx="284508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endParaRPr lang="en-US" altLang="en-US" sz="1400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037" name="日期占位符 1036"/>
          <p:cNvSpPr>
            <a:spLocks noGrp="1"/>
          </p:cNvSpPr>
          <p:nvPr>
            <p:ph type="dt" sz="half" idx="2"/>
          </p:nvPr>
        </p:nvSpPr>
        <p:spPr>
          <a:xfrm>
            <a:off x="609660" y="6245225"/>
            <a:ext cx="28450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400" b="0"/>
            </a:lvl1pPr>
          </a:lstStyle>
          <a:p>
            <a:pPr lvl="0" fontAlgn="base"/>
            <a:endParaRPr lang="en-US" strike="noStrike" noProof="1"/>
          </a:p>
        </p:txBody>
      </p:sp>
      <p:sp>
        <p:nvSpPr>
          <p:cNvPr id="5134" name="标题 1037"/>
          <p:cNvSpPr>
            <a:spLocks noGrp="1"/>
          </p:cNvSpPr>
          <p:nvPr>
            <p:ph type="title"/>
          </p:nvPr>
        </p:nvSpPr>
        <p:spPr>
          <a:xfrm>
            <a:off x="311181" y="0"/>
            <a:ext cx="11583541" cy="1087438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pic>
        <p:nvPicPr>
          <p:cNvPr id="1039" name="图片 1038" descr="haba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 rot="4625498">
            <a:off x="3084288" y="6267450"/>
            <a:ext cx="296363" cy="496888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040" name="组合 1039"/>
          <p:cNvGrpSpPr/>
          <p:nvPr/>
        </p:nvGrpSpPr>
        <p:grpSpPr>
          <a:xfrm rot="264869">
            <a:off x="220155" y="5657850"/>
            <a:ext cx="1049970" cy="352425"/>
            <a:chOff x="0" y="0"/>
            <a:chExt cx="1329" cy="596"/>
          </a:xfrm>
        </p:grpSpPr>
        <p:pic>
          <p:nvPicPr>
            <p:cNvPr id="5137" name="图片 1040" descr="haba"/>
            <p:cNvPicPr>
              <a:picLocks noChangeAspect="1"/>
            </p:cNvPicPr>
            <p:nvPr userDrawn="1"/>
          </p:nvPicPr>
          <p:blipFill>
            <a:blip r:embed="rId12" cstate="print"/>
            <a:stretch>
              <a:fillRect/>
            </a:stretch>
          </p:blipFill>
          <p:spPr>
            <a:xfrm rot="4260956">
              <a:off x="365" y="-361"/>
              <a:ext cx="592" cy="132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138" name="未知"/>
            <p:cNvSpPr/>
            <p:nvPr userDrawn="1"/>
          </p:nvSpPr>
          <p:spPr>
            <a:xfrm rot="4245780">
              <a:off x="374" y="-369"/>
              <a:ext cx="586" cy="1324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043" name="组合 1042"/>
          <p:cNvGrpSpPr/>
          <p:nvPr/>
        </p:nvGrpSpPr>
        <p:grpSpPr>
          <a:xfrm rot="1366339" flipV="1">
            <a:off x="1428891" y="5967413"/>
            <a:ext cx="867919" cy="292100"/>
            <a:chOff x="0" y="0"/>
            <a:chExt cx="1329" cy="596"/>
          </a:xfrm>
        </p:grpSpPr>
        <p:pic>
          <p:nvPicPr>
            <p:cNvPr id="5140" name="图片 1043" descr="haba"/>
            <p:cNvPicPr>
              <a:picLocks noChangeAspect="1"/>
            </p:cNvPicPr>
            <p:nvPr userDrawn="1"/>
          </p:nvPicPr>
          <p:blipFill>
            <a:blip r:embed="rId13" cstate="print"/>
            <a:stretch>
              <a:fillRect/>
            </a:stretch>
          </p:blipFill>
          <p:spPr>
            <a:xfrm rot="4260956">
              <a:off x="365" y="-361"/>
              <a:ext cx="592" cy="132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141" name="未知"/>
            <p:cNvSpPr/>
            <p:nvPr userDrawn="1"/>
          </p:nvSpPr>
          <p:spPr>
            <a:xfrm rot="4245780">
              <a:off x="374" y="-369"/>
              <a:ext cx="586" cy="1324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45000"/>
                  </a:schemeClr>
                </a:gs>
                <a:gs pos="100000">
                  <a:schemeClr val="hlink">
                    <a:alpha val="45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618 0.16535 C -0.27587 0.10476 -0.25556 0.0444 -0.20625 0.01688 C -0.15695 -0.01064 -0.0342 0.00277 -2.77778E-7 3.92229E-6 " pathEditMode="relative" ptsTypes="aaA">
                                      <p:cBhvr>
                                        <p:cTn id="11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0.09358 -0.04237 C -0.08611 -0.04098 -0.06545 -0.04237 -0.04879 -0.03357 C -0.03212 -0.02477 -0.00521 0.00138 0.00625 0.01041 " pathEditMode="relative" rAng="0" ptsTypes="aaa">
                                      <p:cBhvr>
                                        <p:cTn id="18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26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animMotion origin="layout" path="M -0.11129 -0.06273 C -0.10486 -0.05486 -0.09167 -0.02569 -0.07309 -0.01527 C -0.05452 -0.00486 -0.01528 -0.00324 2.22222E-6 -2.96296E-6 " pathEditMode="relative" rAng="0" ptsTypes="aaa">
                                      <p:cBhvr>
                                        <p:cTn id="25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0" y="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  <p:txStyles>
    <p:titleStyle>
      <a:lvl1pPr marL="0" lvl="0" indent="0" algn="ctr" defTabSz="9144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4600" b="1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3200" b="1" i="0" u="none" kern="1200" baseline="0">
          <a:solidFill>
            <a:schemeClr val="accent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16000">
              <a:srgbClr val="92D050">
                <a:alpha val="44000"/>
                <a:lumMod val="55000"/>
                <a:lumOff val="45000"/>
              </a:srgbClr>
            </a:gs>
            <a:gs pos="100000">
              <a:schemeClr val="accent1">
                <a:lumMod val="30000"/>
                <a:lumOff val="70000"/>
                <a:alpha val="9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矩形 1025"/>
          <p:cNvSpPr/>
          <p:nvPr/>
        </p:nvSpPr>
        <p:spPr>
          <a:xfrm>
            <a:off x="0" y="0"/>
            <a:ext cx="12193201" cy="1435100"/>
          </a:xfrm>
          <a:prstGeom prst="rect">
            <a:avLst/>
          </a:prstGeom>
          <a:gradFill rotWithShape="1">
            <a:gsLst>
              <a:gs pos="0">
                <a:schemeClr val="folHlink">
                  <a:alpha val="39998"/>
                </a:schemeClr>
              </a:gs>
              <a:gs pos="100000">
                <a:srgbClr val="FFFFFF">
                  <a:alpha val="39998"/>
                </a:srgbClr>
              </a:gs>
            </a:gsLst>
            <a:lin ang="5400000" scaled="1"/>
            <a:tileRect/>
          </a:gra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47" name="椭圆 1026"/>
          <p:cNvSpPr/>
          <p:nvPr/>
        </p:nvSpPr>
        <p:spPr>
          <a:xfrm>
            <a:off x="11083958" y="6394450"/>
            <a:ext cx="203220" cy="152400"/>
          </a:xfrm>
          <a:prstGeom prst="ellipse">
            <a:avLst/>
          </a:prstGeom>
          <a:solidFill>
            <a:schemeClr val="hlink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48" name="椭圆 1027"/>
          <p:cNvSpPr/>
          <p:nvPr/>
        </p:nvSpPr>
        <p:spPr>
          <a:xfrm>
            <a:off x="11403607" y="6392863"/>
            <a:ext cx="203220" cy="152400"/>
          </a:xfrm>
          <a:prstGeom prst="ellipse">
            <a:avLst/>
          </a:prstGeom>
          <a:solidFill>
            <a:schemeClr val="accent1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49" name="椭圆 1028"/>
          <p:cNvSpPr/>
          <p:nvPr/>
        </p:nvSpPr>
        <p:spPr>
          <a:xfrm>
            <a:off x="10448895" y="6394450"/>
            <a:ext cx="203220" cy="152400"/>
          </a:xfrm>
          <a:prstGeom prst="ellipse">
            <a:avLst/>
          </a:prstGeom>
          <a:solidFill>
            <a:schemeClr val="accent2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0" name="椭圆 1029"/>
          <p:cNvSpPr/>
          <p:nvPr/>
        </p:nvSpPr>
        <p:spPr>
          <a:xfrm>
            <a:off x="10768544" y="6392863"/>
            <a:ext cx="203220" cy="152400"/>
          </a:xfrm>
          <a:prstGeom prst="ellipse">
            <a:avLst/>
          </a:prstGeom>
          <a:solidFill>
            <a:schemeClr val="folHlink"/>
          </a:solidFill>
          <a:ln w="9525">
            <a:noFill/>
          </a:ln>
        </p:spPr>
        <p:txBody>
          <a:bodyPr anchor="t"/>
          <a:lstStyle/>
          <a:p>
            <a:pPr lvl="0" algn="ctr"/>
            <a:endParaRPr lang="zh-CN" altLang="en-US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6151" name="文本占位符 1030"/>
          <p:cNvSpPr>
            <a:spLocks noGrp="1"/>
          </p:cNvSpPr>
          <p:nvPr>
            <p:ph type="body"/>
          </p:nvPr>
        </p:nvSpPr>
        <p:spPr>
          <a:xfrm>
            <a:off x="609660" y="1328738"/>
            <a:ext cx="10973880" cy="4525962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r>
              <a:rPr lang="en-US" altLang="zh-CN"/>
              <a:t>Click to edit Master text styles</a:t>
            </a:r>
            <a:endParaRPr lang="en-US" altLang="zh-CN"/>
          </a:p>
          <a:p>
            <a:pPr lvl="1" indent="-285750"/>
            <a:r>
              <a:rPr lang="en-US" altLang="zh-CN"/>
              <a:t>Second level</a:t>
            </a:r>
            <a:endParaRPr lang="en-US" altLang="zh-CN"/>
          </a:p>
          <a:p>
            <a:pPr lvl="2" indent="-228600"/>
            <a:r>
              <a:rPr lang="en-US" altLang="zh-CN"/>
              <a:t>Third level</a:t>
            </a:r>
            <a:endParaRPr lang="en-US" altLang="zh-CN"/>
          </a:p>
          <a:p>
            <a:pPr lvl="3" indent="-228600"/>
            <a:r>
              <a:rPr lang="en-US" altLang="zh-CN"/>
              <a:t>Fourth level</a:t>
            </a:r>
            <a:endParaRPr lang="en-US" altLang="zh-CN"/>
          </a:p>
          <a:p>
            <a:pPr lvl="4" indent="-228600"/>
            <a:r>
              <a:rPr lang="en-US" altLang="zh-CN"/>
              <a:t>Fifth level</a:t>
            </a:r>
            <a:endParaRPr lang="en-US" altLang="zh-CN"/>
          </a:p>
        </p:txBody>
      </p:sp>
      <p:sp>
        <p:nvSpPr>
          <p:cNvPr id="6152" name="矩形 1031"/>
          <p:cNvSpPr/>
          <p:nvPr/>
        </p:nvSpPr>
        <p:spPr>
          <a:xfrm>
            <a:off x="4166010" y="6245225"/>
            <a:ext cx="386118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algn="ctr"/>
            <a:endParaRPr lang="en-US" altLang="en-US" sz="1400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153" name="矩形 1032"/>
          <p:cNvSpPr/>
          <p:nvPr/>
        </p:nvSpPr>
        <p:spPr>
          <a:xfrm>
            <a:off x="8738460" y="6245225"/>
            <a:ext cx="284508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 algn="r"/>
            <a:endParaRPr lang="zh-CN" altLang="en-US" sz="1400" b="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34" name="页脚占位符 1033"/>
          <p:cNvSpPr>
            <a:spLocks noGrp="1"/>
          </p:cNvSpPr>
          <p:nvPr>
            <p:ph type="ftr" sz="quarter" idx="3"/>
          </p:nvPr>
        </p:nvSpPr>
        <p:spPr>
          <a:xfrm>
            <a:off x="4166010" y="6245225"/>
            <a:ext cx="38611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ctr">
              <a:defRPr sz="1400" b="0"/>
            </a:lvl1pPr>
          </a:lstStyle>
          <a:p>
            <a:pPr lvl="0" fontAlgn="base"/>
            <a:endParaRPr lang="en-US" strike="noStrike" noProof="1"/>
          </a:p>
        </p:txBody>
      </p:sp>
      <p:sp>
        <p:nvSpPr>
          <p:cNvPr id="1035" name="灯片编号占位符 1034"/>
          <p:cNvSpPr>
            <a:spLocks noGrp="1"/>
          </p:cNvSpPr>
          <p:nvPr>
            <p:ph type="sldNum" sz="quarter" idx="4"/>
          </p:nvPr>
        </p:nvSpPr>
        <p:spPr>
          <a:xfrm>
            <a:off x="8738460" y="6245225"/>
            <a:ext cx="28450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 algn="r">
              <a:defRPr sz="1400" b="0"/>
            </a:lvl1pPr>
          </a:lstStyle>
          <a:p>
            <a:pPr lvl="0" fontAlgn="base"/>
            <a:fld id="{9A0DB2DC-4C9A-4742-B13C-FB6460FD3503}" type="slidenum">
              <a:rPr lang="en-US" strike="noStrike" noProof="1">
                <a:latin typeface="Arial" panose="020B0604020202020204" pitchFamily="34" charset="0"/>
                <a:ea typeface="Arial" panose="020B0604020202020204" pitchFamily="34" charset="0"/>
                <a:cs typeface="+mn-ea"/>
              </a:rPr>
            </a:fld>
            <a:endParaRPr lang="en-US" strike="noStrike" noProof="1"/>
          </a:p>
        </p:txBody>
      </p:sp>
      <p:sp>
        <p:nvSpPr>
          <p:cNvPr id="6156" name="矩形 1035"/>
          <p:cNvSpPr/>
          <p:nvPr/>
        </p:nvSpPr>
        <p:spPr>
          <a:xfrm>
            <a:off x="609660" y="6245225"/>
            <a:ext cx="284508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/>
            <a:endParaRPr lang="en-US" altLang="en-US" sz="1400" b="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037" name="日期占位符 1036"/>
          <p:cNvSpPr>
            <a:spLocks noGrp="1"/>
          </p:cNvSpPr>
          <p:nvPr>
            <p:ph type="dt" sz="half" idx="2"/>
          </p:nvPr>
        </p:nvSpPr>
        <p:spPr>
          <a:xfrm>
            <a:off x="609660" y="6245225"/>
            <a:ext cx="2845080" cy="476250"/>
          </a:xfrm>
          <a:prstGeom prst="rect">
            <a:avLst/>
          </a:prstGeom>
          <a:noFill/>
          <a:ln w="9525">
            <a:noFill/>
            <a:miter/>
          </a:ln>
        </p:spPr>
        <p:txBody>
          <a:bodyPr/>
          <a:lstStyle>
            <a:lvl1pPr>
              <a:defRPr sz="1400" b="0"/>
            </a:lvl1pPr>
          </a:lstStyle>
          <a:p>
            <a:pPr lvl="0" fontAlgn="base"/>
            <a:endParaRPr lang="en-US" strike="noStrike" noProof="1"/>
          </a:p>
        </p:txBody>
      </p:sp>
      <p:sp>
        <p:nvSpPr>
          <p:cNvPr id="6158" name="标题 1037"/>
          <p:cNvSpPr>
            <a:spLocks noGrp="1"/>
          </p:cNvSpPr>
          <p:nvPr>
            <p:ph type="title"/>
          </p:nvPr>
        </p:nvSpPr>
        <p:spPr>
          <a:xfrm>
            <a:off x="311181" y="0"/>
            <a:ext cx="11583541" cy="1087438"/>
          </a:xfrm>
          <a:prstGeom prst="rect">
            <a:avLst/>
          </a:prstGeom>
          <a:noFill/>
          <a:ln w="9525">
            <a:noFill/>
          </a:ln>
          <a:effectLst>
            <a:outerShdw dist="35921" dir="2699999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lvl="0"/>
            <a:r>
              <a:rPr lang="en-US" altLang="zh-CN"/>
              <a:t>Click to edit Master title style</a:t>
            </a:r>
            <a:endParaRPr lang="en-US" altLang="zh-CN"/>
          </a:p>
        </p:txBody>
      </p:sp>
      <p:pic>
        <p:nvPicPr>
          <p:cNvPr id="1039" name="图片 1038" descr="haba"/>
          <p:cNvPicPr>
            <a:picLocks noChangeAspect="1"/>
          </p:cNvPicPr>
          <p:nvPr/>
        </p:nvPicPr>
        <p:blipFill>
          <a:blip r:embed="rId12" cstate="print"/>
          <a:stretch>
            <a:fillRect/>
          </a:stretch>
        </p:blipFill>
        <p:spPr>
          <a:xfrm rot="4625498">
            <a:off x="3084288" y="6267450"/>
            <a:ext cx="296363" cy="496888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040" name="组合 1039"/>
          <p:cNvGrpSpPr/>
          <p:nvPr/>
        </p:nvGrpSpPr>
        <p:grpSpPr>
          <a:xfrm rot="264869">
            <a:off x="220155" y="5657850"/>
            <a:ext cx="1049970" cy="352425"/>
            <a:chOff x="0" y="0"/>
            <a:chExt cx="1329" cy="596"/>
          </a:xfrm>
        </p:grpSpPr>
        <p:pic>
          <p:nvPicPr>
            <p:cNvPr id="6161" name="图片 1040" descr="haba"/>
            <p:cNvPicPr>
              <a:picLocks noChangeAspect="1"/>
            </p:cNvPicPr>
            <p:nvPr userDrawn="1"/>
          </p:nvPicPr>
          <p:blipFill>
            <a:blip r:embed="rId13" cstate="print"/>
            <a:stretch>
              <a:fillRect/>
            </a:stretch>
          </p:blipFill>
          <p:spPr>
            <a:xfrm rot="4260956">
              <a:off x="365" y="-361"/>
              <a:ext cx="592" cy="132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62" name="未知"/>
            <p:cNvSpPr/>
            <p:nvPr userDrawn="1"/>
          </p:nvSpPr>
          <p:spPr>
            <a:xfrm rot="4245780">
              <a:off x="374" y="-369"/>
              <a:ext cx="586" cy="1324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70000"/>
                  </a:schemeClr>
                </a:gs>
                <a:gs pos="100000">
                  <a:schemeClr val="hlink">
                    <a:alpha val="70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043" name="组合 1042"/>
          <p:cNvGrpSpPr/>
          <p:nvPr/>
        </p:nvGrpSpPr>
        <p:grpSpPr>
          <a:xfrm rot="1366339" flipV="1">
            <a:off x="1428891" y="5967413"/>
            <a:ext cx="867919" cy="292100"/>
            <a:chOff x="0" y="0"/>
            <a:chExt cx="1329" cy="596"/>
          </a:xfrm>
        </p:grpSpPr>
        <p:pic>
          <p:nvPicPr>
            <p:cNvPr id="6164" name="图片 1043" descr="haba"/>
            <p:cNvPicPr>
              <a:picLocks noChangeAspect="1"/>
            </p:cNvPicPr>
            <p:nvPr userDrawn="1"/>
          </p:nvPicPr>
          <p:blipFill>
            <a:blip r:embed="rId14" cstate="print"/>
            <a:stretch>
              <a:fillRect/>
            </a:stretch>
          </p:blipFill>
          <p:spPr>
            <a:xfrm rot="4260956">
              <a:off x="365" y="-361"/>
              <a:ext cx="592" cy="132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6165" name="未知"/>
            <p:cNvSpPr/>
            <p:nvPr userDrawn="1"/>
          </p:nvSpPr>
          <p:spPr>
            <a:xfrm rot="4245780">
              <a:off x="374" y="-369"/>
              <a:ext cx="586" cy="1324"/>
            </a:xfrm>
            <a:custGeom>
              <a:avLst/>
              <a:gdLst/>
              <a:ahLst/>
              <a:cxnLst/>
              <a:rect l="0" t="0" r="0" b="0"/>
              <a:pathLst>
                <a:path w="1137" h="2558">
                  <a:moveTo>
                    <a:pt x="525" y="0"/>
                  </a:moveTo>
                  <a:lnTo>
                    <a:pt x="520" y="86"/>
                  </a:lnTo>
                  <a:lnTo>
                    <a:pt x="511" y="233"/>
                  </a:lnTo>
                  <a:lnTo>
                    <a:pt x="490" y="311"/>
                  </a:lnTo>
                  <a:lnTo>
                    <a:pt x="457" y="380"/>
                  </a:lnTo>
                  <a:lnTo>
                    <a:pt x="385" y="446"/>
                  </a:lnTo>
                  <a:lnTo>
                    <a:pt x="286" y="530"/>
                  </a:lnTo>
                  <a:lnTo>
                    <a:pt x="214" y="626"/>
                  </a:lnTo>
                  <a:lnTo>
                    <a:pt x="171" y="691"/>
                  </a:lnTo>
                  <a:lnTo>
                    <a:pt x="154" y="695"/>
                  </a:lnTo>
                  <a:lnTo>
                    <a:pt x="153" y="722"/>
                  </a:lnTo>
                  <a:lnTo>
                    <a:pt x="141" y="727"/>
                  </a:lnTo>
                  <a:lnTo>
                    <a:pt x="135" y="757"/>
                  </a:lnTo>
                  <a:lnTo>
                    <a:pt x="120" y="764"/>
                  </a:lnTo>
                  <a:lnTo>
                    <a:pt x="114" y="790"/>
                  </a:lnTo>
                  <a:lnTo>
                    <a:pt x="97" y="806"/>
                  </a:lnTo>
                  <a:lnTo>
                    <a:pt x="94" y="838"/>
                  </a:lnTo>
                  <a:lnTo>
                    <a:pt x="81" y="848"/>
                  </a:lnTo>
                  <a:lnTo>
                    <a:pt x="78" y="872"/>
                  </a:lnTo>
                  <a:lnTo>
                    <a:pt x="70" y="874"/>
                  </a:lnTo>
                  <a:lnTo>
                    <a:pt x="66" y="910"/>
                  </a:lnTo>
                  <a:lnTo>
                    <a:pt x="57" y="926"/>
                  </a:lnTo>
                  <a:lnTo>
                    <a:pt x="57" y="949"/>
                  </a:lnTo>
                  <a:lnTo>
                    <a:pt x="43" y="959"/>
                  </a:lnTo>
                  <a:lnTo>
                    <a:pt x="45" y="986"/>
                  </a:lnTo>
                  <a:lnTo>
                    <a:pt x="34" y="1000"/>
                  </a:lnTo>
                  <a:lnTo>
                    <a:pt x="39" y="1031"/>
                  </a:lnTo>
                  <a:lnTo>
                    <a:pt x="30" y="1043"/>
                  </a:lnTo>
                  <a:lnTo>
                    <a:pt x="31" y="1066"/>
                  </a:lnTo>
                  <a:lnTo>
                    <a:pt x="22" y="1088"/>
                  </a:lnTo>
                  <a:lnTo>
                    <a:pt x="24" y="1133"/>
                  </a:lnTo>
                  <a:lnTo>
                    <a:pt x="15" y="1150"/>
                  </a:lnTo>
                  <a:lnTo>
                    <a:pt x="12" y="1172"/>
                  </a:lnTo>
                  <a:lnTo>
                    <a:pt x="13" y="1195"/>
                  </a:lnTo>
                  <a:lnTo>
                    <a:pt x="7" y="1216"/>
                  </a:lnTo>
                  <a:lnTo>
                    <a:pt x="4" y="1235"/>
                  </a:lnTo>
                  <a:lnTo>
                    <a:pt x="0" y="1258"/>
                  </a:lnTo>
                  <a:lnTo>
                    <a:pt x="9" y="1283"/>
                  </a:lnTo>
                  <a:lnTo>
                    <a:pt x="3" y="1316"/>
                  </a:lnTo>
                  <a:lnTo>
                    <a:pt x="9" y="1354"/>
                  </a:lnTo>
                  <a:lnTo>
                    <a:pt x="15" y="1379"/>
                  </a:lnTo>
                  <a:lnTo>
                    <a:pt x="7" y="1400"/>
                  </a:lnTo>
                  <a:lnTo>
                    <a:pt x="18" y="1421"/>
                  </a:lnTo>
                  <a:lnTo>
                    <a:pt x="19" y="1445"/>
                  </a:lnTo>
                  <a:lnTo>
                    <a:pt x="27" y="1480"/>
                  </a:lnTo>
                  <a:lnTo>
                    <a:pt x="30" y="1505"/>
                  </a:lnTo>
                  <a:lnTo>
                    <a:pt x="37" y="1525"/>
                  </a:lnTo>
                  <a:lnTo>
                    <a:pt x="33" y="1558"/>
                  </a:lnTo>
                  <a:lnTo>
                    <a:pt x="45" y="1574"/>
                  </a:lnTo>
                  <a:lnTo>
                    <a:pt x="43" y="1610"/>
                  </a:lnTo>
                  <a:lnTo>
                    <a:pt x="52" y="1625"/>
                  </a:lnTo>
                  <a:lnTo>
                    <a:pt x="55" y="1646"/>
                  </a:lnTo>
                  <a:lnTo>
                    <a:pt x="67" y="1654"/>
                  </a:lnTo>
                  <a:lnTo>
                    <a:pt x="67" y="1693"/>
                  </a:lnTo>
                  <a:lnTo>
                    <a:pt x="76" y="1702"/>
                  </a:lnTo>
                  <a:lnTo>
                    <a:pt x="88" y="1723"/>
                  </a:lnTo>
                  <a:lnTo>
                    <a:pt x="91" y="1751"/>
                  </a:lnTo>
                  <a:lnTo>
                    <a:pt x="109" y="1772"/>
                  </a:lnTo>
                  <a:lnTo>
                    <a:pt x="118" y="1802"/>
                  </a:lnTo>
                  <a:lnTo>
                    <a:pt x="133" y="1810"/>
                  </a:lnTo>
                  <a:lnTo>
                    <a:pt x="139" y="1838"/>
                  </a:lnTo>
                  <a:lnTo>
                    <a:pt x="156" y="1853"/>
                  </a:lnTo>
                  <a:lnTo>
                    <a:pt x="153" y="1874"/>
                  </a:lnTo>
                  <a:lnTo>
                    <a:pt x="171" y="1880"/>
                  </a:lnTo>
                  <a:lnTo>
                    <a:pt x="174" y="1913"/>
                  </a:lnTo>
                  <a:lnTo>
                    <a:pt x="184" y="1915"/>
                  </a:lnTo>
                  <a:lnTo>
                    <a:pt x="187" y="1933"/>
                  </a:lnTo>
                  <a:lnTo>
                    <a:pt x="205" y="1940"/>
                  </a:lnTo>
                  <a:lnTo>
                    <a:pt x="213" y="1964"/>
                  </a:lnTo>
                  <a:lnTo>
                    <a:pt x="231" y="1969"/>
                  </a:lnTo>
                  <a:lnTo>
                    <a:pt x="246" y="1990"/>
                  </a:lnTo>
                  <a:lnTo>
                    <a:pt x="262" y="1993"/>
                  </a:lnTo>
                  <a:lnTo>
                    <a:pt x="270" y="2011"/>
                  </a:lnTo>
                  <a:lnTo>
                    <a:pt x="289" y="2024"/>
                  </a:lnTo>
                  <a:lnTo>
                    <a:pt x="297" y="2047"/>
                  </a:lnTo>
                  <a:lnTo>
                    <a:pt x="318" y="2063"/>
                  </a:lnTo>
                  <a:lnTo>
                    <a:pt x="333" y="2081"/>
                  </a:lnTo>
                  <a:lnTo>
                    <a:pt x="348" y="2087"/>
                  </a:lnTo>
                  <a:lnTo>
                    <a:pt x="360" y="2108"/>
                  </a:lnTo>
                  <a:lnTo>
                    <a:pt x="369" y="2108"/>
                  </a:lnTo>
                  <a:lnTo>
                    <a:pt x="376" y="2125"/>
                  </a:lnTo>
                  <a:lnTo>
                    <a:pt x="399" y="2137"/>
                  </a:lnTo>
                  <a:lnTo>
                    <a:pt x="415" y="2162"/>
                  </a:lnTo>
                  <a:lnTo>
                    <a:pt x="430" y="2159"/>
                  </a:lnTo>
                  <a:lnTo>
                    <a:pt x="439" y="2174"/>
                  </a:lnTo>
                  <a:lnTo>
                    <a:pt x="444" y="2194"/>
                  </a:lnTo>
                  <a:lnTo>
                    <a:pt x="454" y="2192"/>
                  </a:lnTo>
                  <a:lnTo>
                    <a:pt x="469" y="2210"/>
                  </a:lnTo>
                  <a:lnTo>
                    <a:pt x="466" y="2225"/>
                  </a:lnTo>
                  <a:lnTo>
                    <a:pt x="484" y="2228"/>
                  </a:lnTo>
                  <a:lnTo>
                    <a:pt x="487" y="2252"/>
                  </a:lnTo>
                  <a:lnTo>
                    <a:pt x="492" y="2279"/>
                  </a:lnTo>
                  <a:lnTo>
                    <a:pt x="501" y="2293"/>
                  </a:lnTo>
                  <a:lnTo>
                    <a:pt x="502" y="2312"/>
                  </a:lnTo>
                  <a:lnTo>
                    <a:pt x="510" y="2329"/>
                  </a:lnTo>
                  <a:lnTo>
                    <a:pt x="507" y="2351"/>
                  </a:lnTo>
                  <a:lnTo>
                    <a:pt x="513" y="2362"/>
                  </a:lnTo>
                  <a:lnTo>
                    <a:pt x="511" y="2390"/>
                  </a:lnTo>
                  <a:lnTo>
                    <a:pt x="514" y="2420"/>
                  </a:lnTo>
                  <a:lnTo>
                    <a:pt x="520" y="2455"/>
                  </a:lnTo>
                  <a:lnTo>
                    <a:pt x="520" y="2501"/>
                  </a:lnTo>
                  <a:lnTo>
                    <a:pt x="523" y="2558"/>
                  </a:lnTo>
                  <a:lnTo>
                    <a:pt x="535" y="2548"/>
                  </a:lnTo>
                  <a:lnTo>
                    <a:pt x="541" y="2522"/>
                  </a:lnTo>
                  <a:lnTo>
                    <a:pt x="547" y="2482"/>
                  </a:lnTo>
                  <a:lnTo>
                    <a:pt x="555" y="2479"/>
                  </a:lnTo>
                  <a:lnTo>
                    <a:pt x="552" y="2458"/>
                  </a:lnTo>
                  <a:lnTo>
                    <a:pt x="558" y="2422"/>
                  </a:lnTo>
                  <a:lnTo>
                    <a:pt x="570" y="2419"/>
                  </a:lnTo>
                  <a:lnTo>
                    <a:pt x="567" y="2387"/>
                  </a:lnTo>
                  <a:lnTo>
                    <a:pt x="577" y="2390"/>
                  </a:lnTo>
                  <a:lnTo>
                    <a:pt x="576" y="2363"/>
                  </a:lnTo>
                  <a:lnTo>
                    <a:pt x="591" y="2363"/>
                  </a:lnTo>
                  <a:lnTo>
                    <a:pt x="586" y="2329"/>
                  </a:lnTo>
                  <a:lnTo>
                    <a:pt x="594" y="2308"/>
                  </a:lnTo>
                  <a:lnTo>
                    <a:pt x="601" y="2315"/>
                  </a:lnTo>
                  <a:lnTo>
                    <a:pt x="606" y="2276"/>
                  </a:lnTo>
                  <a:lnTo>
                    <a:pt x="616" y="2276"/>
                  </a:lnTo>
                  <a:lnTo>
                    <a:pt x="618" y="2251"/>
                  </a:lnTo>
                  <a:lnTo>
                    <a:pt x="625" y="2252"/>
                  </a:lnTo>
                  <a:lnTo>
                    <a:pt x="627" y="2230"/>
                  </a:lnTo>
                  <a:lnTo>
                    <a:pt x="642" y="2237"/>
                  </a:lnTo>
                  <a:lnTo>
                    <a:pt x="646" y="2222"/>
                  </a:lnTo>
                  <a:lnTo>
                    <a:pt x="654" y="2221"/>
                  </a:lnTo>
                  <a:lnTo>
                    <a:pt x="655" y="2192"/>
                  </a:lnTo>
                  <a:lnTo>
                    <a:pt x="672" y="2194"/>
                  </a:lnTo>
                  <a:lnTo>
                    <a:pt x="672" y="2176"/>
                  </a:lnTo>
                  <a:lnTo>
                    <a:pt x="682" y="2179"/>
                  </a:lnTo>
                  <a:lnTo>
                    <a:pt x="684" y="2158"/>
                  </a:lnTo>
                  <a:lnTo>
                    <a:pt x="700" y="2164"/>
                  </a:lnTo>
                  <a:lnTo>
                    <a:pt x="705" y="2140"/>
                  </a:lnTo>
                  <a:lnTo>
                    <a:pt x="720" y="2141"/>
                  </a:lnTo>
                  <a:lnTo>
                    <a:pt x="721" y="2119"/>
                  </a:lnTo>
                  <a:lnTo>
                    <a:pt x="738" y="2119"/>
                  </a:lnTo>
                  <a:lnTo>
                    <a:pt x="744" y="2102"/>
                  </a:lnTo>
                  <a:lnTo>
                    <a:pt x="756" y="2104"/>
                  </a:lnTo>
                  <a:lnTo>
                    <a:pt x="756" y="2084"/>
                  </a:lnTo>
                  <a:lnTo>
                    <a:pt x="775" y="2083"/>
                  </a:lnTo>
                  <a:lnTo>
                    <a:pt x="783" y="2065"/>
                  </a:lnTo>
                  <a:lnTo>
                    <a:pt x="798" y="2063"/>
                  </a:lnTo>
                  <a:lnTo>
                    <a:pt x="804" y="2048"/>
                  </a:lnTo>
                  <a:lnTo>
                    <a:pt x="819" y="2048"/>
                  </a:lnTo>
                  <a:lnTo>
                    <a:pt x="825" y="2038"/>
                  </a:lnTo>
                  <a:lnTo>
                    <a:pt x="835" y="2041"/>
                  </a:lnTo>
                  <a:lnTo>
                    <a:pt x="834" y="2020"/>
                  </a:lnTo>
                  <a:lnTo>
                    <a:pt x="852" y="2023"/>
                  </a:lnTo>
                  <a:lnTo>
                    <a:pt x="853" y="2005"/>
                  </a:lnTo>
                  <a:lnTo>
                    <a:pt x="868" y="2003"/>
                  </a:lnTo>
                  <a:lnTo>
                    <a:pt x="877" y="1984"/>
                  </a:lnTo>
                  <a:lnTo>
                    <a:pt x="891" y="1972"/>
                  </a:lnTo>
                  <a:lnTo>
                    <a:pt x="904" y="1972"/>
                  </a:lnTo>
                  <a:lnTo>
                    <a:pt x="912" y="1943"/>
                  </a:lnTo>
                  <a:lnTo>
                    <a:pt x="921" y="1933"/>
                  </a:lnTo>
                  <a:lnTo>
                    <a:pt x="940" y="1939"/>
                  </a:lnTo>
                  <a:lnTo>
                    <a:pt x="943" y="1912"/>
                  </a:lnTo>
                  <a:lnTo>
                    <a:pt x="955" y="1906"/>
                  </a:lnTo>
                  <a:lnTo>
                    <a:pt x="958" y="1886"/>
                  </a:lnTo>
                  <a:lnTo>
                    <a:pt x="984" y="1885"/>
                  </a:lnTo>
                  <a:lnTo>
                    <a:pt x="987" y="1852"/>
                  </a:lnTo>
                  <a:lnTo>
                    <a:pt x="1005" y="1844"/>
                  </a:lnTo>
                  <a:lnTo>
                    <a:pt x="1012" y="1826"/>
                  </a:lnTo>
                  <a:lnTo>
                    <a:pt x="1026" y="1825"/>
                  </a:lnTo>
                  <a:lnTo>
                    <a:pt x="1027" y="1796"/>
                  </a:lnTo>
                  <a:lnTo>
                    <a:pt x="1038" y="1796"/>
                  </a:lnTo>
                  <a:lnTo>
                    <a:pt x="1039" y="1780"/>
                  </a:lnTo>
                  <a:lnTo>
                    <a:pt x="1053" y="1769"/>
                  </a:lnTo>
                  <a:lnTo>
                    <a:pt x="1053" y="1753"/>
                  </a:lnTo>
                  <a:lnTo>
                    <a:pt x="1066" y="1735"/>
                  </a:lnTo>
                  <a:lnTo>
                    <a:pt x="1063" y="1702"/>
                  </a:lnTo>
                  <a:lnTo>
                    <a:pt x="1074" y="1693"/>
                  </a:lnTo>
                  <a:lnTo>
                    <a:pt x="1075" y="1655"/>
                  </a:lnTo>
                  <a:lnTo>
                    <a:pt x="1087" y="1649"/>
                  </a:lnTo>
                  <a:lnTo>
                    <a:pt x="1078" y="1625"/>
                  </a:lnTo>
                  <a:lnTo>
                    <a:pt x="1084" y="1612"/>
                  </a:lnTo>
                  <a:lnTo>
                    <a:pt x="1086" y="1582"/>
                  </a:lnTo>
                  <a:lnTo>
                    <a:pt x="1095" y="1582"/>
                  </a:lnTo>
                  <a:lnTo>
                    <a:pt x="1095" y="1553"/>
                  </a:lnTo>
                  <a:lnTo>
                    <a:pt x="1102" y="1541"/>
                  </a:lnTo>
                  <a:lnTo>
                    <a:pt x="1107" y="1501"/>
                  </a:lnTo>
                  <a:lnTo>
                    <a:pt x="1122" y="1474"/>
                  </a:lnTo>
                  <a:lnTo>
                    <a:pt x="1122" y="1448"/>
                  </a:lnTo>
                  <a:lnTo>
                    <a:pt x="1126" y="1400"/>
                  </a:lnTo>
                  <a:lnTo>
                    <a:pt x="1134" y="1385"/>
                  </a:lnTo>
                  <a:lnTo>
                    <a:pt x="1128" y="1367"/>
                  </a:lnTo>
                  <a:lnTo>
                    <a:pt x="1135" y="1340"/>
                  </a:lnTo>
                  <a:lnTo>
                    <a:pt x="1132" y="1322"/>
                  </a:lnTo>
                  <a:lnTo>
                    <a:pt x="1132" y="1304"/>
                  </a:lnTo>
                  <a:lnTo>
                    <a:pt x="1135" y="1282"/>
                  </a:lnTo>
                  <a:lnTo>
                    <a:pt x="1123" y="1273"/>
                  </a:lnTo>
                  <a:lnTo>
                    <a:pt x="1137" y="1249"/>
                  </a:lnTo>
                  <a:lnTo>
                    <a:pt x="1122" y="1241"/>
                  </a:lnTo>
                  <a:lnTo>
                    <a:pt x="1135" y="1216"/>
                  </a:lnTo>
                  <a:lnTo>
                    <a:pt x="1131" y="1193"/>
                  </a:lnTo>
                  <a:lnTo>
                    <a:pt x="1128" y="1187"/>
                  </a:lnTo>
                  <a:lnTo>
                    <a:pt x="1128" y="1162"/>
                  </a:lnTo>
                  <a:lnTo>
                    <a:pt x="1120" y="1152"/>
                  </a:lnTo>
                  <a:lnTo>
                    <a:pt x="1120" y="1130"/>
                  </a:lnTo>
                  <a:lnTo>
                    <a:pt x="1108" y="1118"/>
                  </a:lnTo>
                  <a:lnTo>
                    <a:pt x="1117" y="1094"/>
                  </a:lnTo>
                  <a:lnTo>
                    <a:pt x="1108" y="1086"/>
                  </a:lnTo>
                  <a:lnTo>
                    <a:pt x="1108" y="1053"/>
                  </a:lnTo>
                  <a:lnTo>
                    <a:pt x="1098" y="1049"/>
                  </a:lnTo>
                  <a:lnTo>
                    <a:pt x="1099" y="1019"/>
                  </a:lnTo>
                  <a:lnTo>
                    <a:pt x="1095" y="981"/>
                  </a:lnTo>
                  <a:lnTo>
                    <a:pt x="1081" y="983"/>
                  </a:lnTo>
                  <a:lnTo>
                    <a:pt x="1086" y="951"/>
                  </a:lnTo>
                  <a:lnTo>
                    <a:pt x="1077" y="933"/>
                  </a:lnTo>
                  <a:lnTo>
                    <a:pt x="1084" y="917"/>
                  </a:lnTo>
                  <a:lnTo>
                    <a:pt x="1072" y="906"/>
                  </a:lnTo>
                  <a:lnTo>
                    <a:pt x="1077" y="870"/>
                  </a:lnTo>
                  <a:lnTo>
                    <a:pt x="1068" y="858"/>
                  </a:lnTo>
                  <a:lnTo>
                    <a:pt x="1063" y="825"/>
                  </a:lnTo>
                  <a:lnTo>
                    <a:pt x="1054" y="816"/>
                  </a:lnTo>
                  <a:lnTo>
                    <a:pt x="1048" y="786"/>
                  </a:lnTo>
                  <a:lnTo>
                    <a:pt x="1041" y="783"/>
                  </a:lnTo>
                  <a:lnTo>
                    <a:pt x="1038" y="767"/>
                  </a:lnTo>
                  <a:lnTo>
                    <a:pt x="1024" y="759"/>
                  </a:lnTo>
                  <a:lnTo>
                    <a:pt x="1026" y="738"/>
                  </a:lnTo>
                  <a:lnTo>
                    <a:pt x="1014" y="737"/>
                  </a:lnTo>
                  <a:lnTo>
                    <a:pt x="1003" y="717"/>
                  </a:lnTo>
                  <a:lnTo>
                    <a:pt x="988" y="710"/>
                  </a:lnTo>
                  <a:lnTo>
                    <a:pt x="982" y="681"/>
                  </a:lnTo>
                  <a:lnTo>
                    <a:pt x="961" y="680"/>
                  </a:lnTo>
                  <a:lnTo>
                    <a:pt x="958" y="654"/>
                  </a:lnTo>
                  <a:lnTo>
                    <a:pt x="946" y="656"/>
                  </a:lnTo>
                  <a:lnTo>
                    <a:pt x="939" y="624"/>
                  </a:lnTo>
                  <a:lnTo>
                    <a:pt x="924" y="629"/>
                  </a:lnTo>
                  <a:lnTo>
                    <a:pt x="907" y="614"/>
                  </a:lnTo>
                  <a:lnTo>
                    <a:pt x="907" y="588"/>
                  </a:lnTo>
                  <a:lnTo>
                    <a:pt x="892" y="591"/>
                  </a:lnTo>
                  <a:lnTo>
                    <a:pt x="870" y="561"/>
                  </a:lnTo>
                  <a:lnTo>
                    <a:pt x="853" y="563"/>
                  </a:lnTo>
                  <a:lnTo>
                    <a:pt x="849" y="536"/>
                  </a:lnTo>
                  <a:lnTo>
                    <a:pt x="835" y="534"/>
                  </a:lnTo>
                  <a:lnTo>
                    <a:pt x="828" y="516"/>
                  </a:lnTo>
                  <a:lnTo>
                    <a:pt x="802" y="522"/>
                  </a:lnTo>
                  <a:lnTo>
                    <a:pt x="807" y="512"/>
                  </a:lnTo>
                  <a:lnTo>
                    <a:pt x="799" y="495"/>
                  </a:lnTo>
                  <a:lnTo>
                    <a:pt x="784" y="497"/>
                  </a:lnTo>
                  <a:lnTo>
                    <a:pt x="780" y="479"/>
                  </a:lnTo>
                  <a:lnTo>
                    <a:pt x="754" y="480"/>
                  </a:lnTo>
                  <a:lnTo>
                    <a:pt x="756" y="461"/>
                  </a:lnTo>
                  <a:lnTo>
                    <a:pt x="721" y="441"/>
                  </a:lnTo>
                  <a:lnTo>
                    <a:pt x="720" y="423"/>
                  </a:lnTo>
                  <a:lnTo>
                    <a:pt x="703" y="416"/>
                  </a:lnTo>
                  <a:lnTo>
                    <a:pt x="700" y="405"/>
                  </a:lnTo>
                  <a:lnTo>
                    <a:pt x="682" y="402"/>
                  </a:lnTo>
                  <a:lnTo>
                    <a:pt x="685" y="384"/>
                  </a:lnTo>
                  <a:lnTo>
                    <a:pt x="658" y="369"/>
                  </a:lnTo>
                  <a:lnTo>
                    <a:pt x="655" y="356"/>
                  </a:lnTo>
                  <a:lnTo>
                    <a:pt x="645" y="330"/>
                  </a:lnTo>
                  <a:lnTo>
                    <a:pt x="625" y="321"/>
                  </a:lnTo>
                  <a:lnTo>
                    <a:pt x="618" y="287"/>
                  </a:lnTo>
                  <a:lnTo>
                    <a:pt x="606" y="285"/>
                  </a:lnTo>
                  <a:lnTo>
                    <a:pt x="603" y="248"/>
                  </a:lnTo>
                  <a:lnTo>
                    <a:pt x="592" y="246"/>
                  </a:lnTo>
                  <a:lnTo>
                    <a:pt x="586" y="201"/>
                  </a:lnTo>
                  <a:lnTo>
                    <a:pt x="577" y="189"/>
                  </a:lnTo>
                  <a:lnTo>
                    <a:pt x="570" y="167"/>
                  </a:lnTo>
                  <a:lnTo>
                    <a:pt x="570" y="141"/>
                  </a:lnTo>
                  <a:lnTo>
                    <a:pt x="556" y="137"/>
                  </a:lnTo>
                  <a:lnTo>
                    <a:pt x="562" y="111"/>
                  </a:lnTo>
                  <a:lnTo>
                    <a:pt x="552" y="102"/>
                  </a:lnTo>
                  <a:lnTo>
                    <a:pt x="550" y="81"/>
                  </a:lnTo>
                  <a:lnTo>
                    <a:pt x="538" y="24"/>
                  </a:lnTo>
                  <a:lnTo>
                    <a:pt x="525" y="0"/>
                  </a:lnTo>
                  <a:close/>
                </a:path>
              </a:pathLst>
            </a:custGeom>
            <a:gradFill rotWithShape="1">
              <a:gsLst>
                <a:gs pos="0">
                  <a:schemeClr val="folHlink">
                    <a:alpha val="45000"/>
                  </a:schemeClr>
                </a:gs>
                <a:gs pos="100000">
                  <a:schemeClr val="hlink">
                    <a:alpha val="45000"/>
                  </a:schemeClr>
                </a:gs>
              </a:gsLst>
              <a:lin ang="2700000" scaled="1"/>
              <a:tileRect/>
            </a:gradFill>
            <a:ln w="9525">
              <a:noFill/>
            </a:ln>
          </p:spPr>
          <p:txBody>
            <a:bodyPr/>
            <a:lstStyle/>
            <a:p>
              <a:endParaRPr lang="zh-CN" altLang="en-US"/>
            </a:p>
          </p:txBody>
        </p:sp>
      </p:grpSp>
      <p:pic>
        <p:nvPicPr>
          <p:cNvPr id="2" name="图片 1" descr="学校LOGO">
            <a:hlinkClick r:id="rId15" action="ppaction://hlinksldjump"/>
          </p:cNvPr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10474325" y="5530215"/>
            <a:ext cx="1132205" cy="86233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9618 0.16535 C -0.27587 0.10476 -0.25556 0.0444 -0.20625 0.01688 C -0.15695 -0.01064 -0.0342 0.00277 -2.77778E-7 3.92229E-6 " pathEditMode="relative" ptsTypes="aaA">
                                      <p:cBhvr>
                                        <p:cTn id="11" dur="1000" fill="hold"/>
                                        <p:tgtEl>
                                          <p:spTgt spid="10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42" presetClass="entr" presetSubtype="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0" presetClass="path" presetSubtype="0" accel="50000" decel="50000" fill="hold" nodeType="withEffect">
                                  <p:stCondLst>
                                    <p:cond delay="700"/>
                                  </p:stCondLst>
                                  <p:childTnLst>
                                    <p:animMotion origin="layout" path="M -0.09358 -0.04237 C -0.08611 -0.04098 -0.06545 -0.04237 -0.04879 -0.03357 C -0.03212 -0.02477 -0.00521 0.00138 0.00625 0.01041 " pathEditMode="relative" rAng="0" ptsTypes="aaa">
                                      <p:cBhvr>
                                        <p:cTn id="18" dur="1000" fill="hold"/>
                                        <p:tgtEl>
                                          <p:spTgt spid="10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260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42" presetClass="entr" presetSubtype="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animMotion origin="layout" path="M -0.11129 -0.06273 C -0.10486 -0.05486 -0.09167 -0.02569 -0.07309 -0.01527 C -0.05452 -0.00486 -0.01528 -0.00324 2.22222E-6 -2.96296E-6 " pathEditMode="relative" rAng="0" ptsTypes="aaa">
                                      <p:cBhvr>
                                        <p:cTn id="25" dur="1000" fill="hold"/>
                                        <p:tgtEl>
                                          <p:spTgt spid="10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600" y="3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sldNum="0" hdr="0" ftr="0" dt="0"/>
  <p:txStyles>
    <p:titleStyle>
      <a:lvl1pPr marL="0" lvl="0" indent="0" algn="ctr" defTabSz="914400" eaLnBrk="1" fontAlgn="base" latinLnBrk="0" hangingPunct="1">
        <a:spcBef>
          <a:spcPct val="0"/>
        </a:spcBef>
        <a:spcAft>
          <a:spcPct val="0"/>
        </a:spcAft>
        <a:buClr>
          <a:srgbClr val="000000"/>
        </a:buClr>
        <a:buNone/>
        <a:defRPr sz="4600" b="1" i="0" u="none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3200" b="1" i="0" u="none" kern="1200" baseline="0">
          <a:solidFill>
            <a:schemeClr val="accent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4400" lvl="2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1600" lvl="3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8800" lvl="4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0" algn="ctr" defTabSz="91440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1800" b="1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15.wmf"/><Relationship Id="rId1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20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60.xml"/><Relationship Id="rId3" Type="http://schemas.openxmlformats.org/officeDocument/2006/relationships/oleObject" Target="../embeddings/oleObject6.bin"/><Relationship Id="rId2" Type="http://schemas.openxmlformats.org/officeDocument/2006/relationships/image" Target="../media/image16.wmf"/><Relationship Id="rId1" Type="http://schemas.openxmlformats.org/officeDocument/2006/relationships/oleObject" Target="../embeddings/oleObject5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4.vml"/><Relationship Id="rId7" Type="http://schemas.openxmlformats.org/officeDocument/2006/relationships/slideLayout" Target="../slideLayouts/slideLayout60.x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9.bin"/><Relationship Id="rId3" Type="http://schemas.openxmlformats.org/officeDocument/2006/relationships/oleObject" Target="../embeddings/oleObject8.bin"/><Relationship Id="rId2" Type="http://schemas.openxmlformats.org/officeDocument/2006/relationships/image" Target="../media/image17.wmf"/><Relationship Id="rId1" Type="http://schemas.openxmlformats.org/officeDocument/2006/relationships/oleObject" Target="../embeddings/oleObject7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24.xml.rels><?xml version="1.0" encoding="UTF-8" standalone="yes"?>
<Relationships xmlns="http://schemas.openxmlformats.org/package/2006/relationships"><Relationship Id="rId7" Type="http://schemas.openxmlformats.org/officeDocument/2006/relationships/notesSlide" Target="../notesSlides/notesSlide1.xml"/><Relationship Id="rId6" Type="http://schemas.openxmlformats.org/officeDocument/2006/relationships/vmlDrawing" Target="../drawings/vmlDrawing5.vml"/><Relationship Id="rId5" Type="http://schemas.openxmlformats.org/officeDocument/2006/relationships/slideLayout" Target="../slideLayouts/slideLayout60.xml"/><Relationship Id="rId4" Type="http://schemas.openxmlformats.org/officeDocument/2006/relationships/oleObject" Target="../embeddings/oleObject13.bin"/><Relationship Id="rId3" Type="http://schemas.openxmlformats.org/officeDocument/2006/relationships/oleObject" Target="../embeddings/oleObject12.bin"/><Relationship Id="rId2" Type="http://schemas.openxmlformats.org/officeDocument/2006/relationships/image" Target="../media/image19.wmf"/><Relationship Id="rId1" Type="http://schemas.openxmlformats.org/officeDocument/2006/relationships/oleObject" Target="../embeddings/oleObject11.bin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0.xml"/></Relationships>
</file>

<file path=ppt/slides/_rels/slide31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18.bin"/><Relationship Id="rId8" Type="http://schemas.openxmlformats.org/officeDocument/2006/relationships/image" Target="../media/image23.wmf"/><Relationship Id="rId7" Type="http://schemas.openxmlformats.org/officeDocument/2006/relationships/oleObject" Target="../embeddings/oleObject17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5.bin"/><Relationship Id="rId2" Type="http://schemas.openxmlformats.org/officeDocument/2006/relationships/image" Target="../media/image20.wmf"/><Relationship Id="rId14" Type="http://schemas.openxmlformats.org/officeDocument/2006/relationships/vmlDrawing" Target="../drawings/vmlDrawing6.vml"/><Relationship Id="rId13" Type="http://schemas.openxmlformats.org/officeDocument/2006/relationships/slideLayout" Target="../slideLayouts/slideLayout60.xml"/><Relationship Id="rId12" Type="http://schemas.openxmlformats.org/officeDocument/2006/relationships/image" Target="../media/image25.wmf"/><Relationship Id="rId11" Type="http://schemas.openxmlformats.org/officeDocument/2006/relationships/oleObject" Target="../embeddings/oleObject19.bin"/><Relationship Id="rId10" Type="http://schemas.openxmlformats.org/officeDocument/2006/relationships/image" Target="../media/image24.wmf"/><Relationship Id="rId1" Type="http://schemas.openxmlformats.org/officeDocument/2006/relationships/oleObject" Target="../embeddings/oleObject14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7" Type="http://schemas.openxmlformats.org/officeDocument/2006/relationships/slideLayout" Target="../slideLayouts/slideLayout2.x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13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12.wmf"/><Relationship Id="rId1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矩形 16387"/>
          <p:cNvSpPr/>
          <p:nvPr/>
        </p:nvSpPr>
        <p:spPr>
          <a:xfrm>
            <a:off x="5364763" y="1185863"/>
            <a:ext cx="2690812" cy="717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36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80000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5364" name="矩形 16387"/>
          <p:cNvSpPr/>
          <p:nvPr/>
        </p:nvSpPr>
        <p:spPr>
          <a:xfrm>
            <a:off x="8328625" y="1387475"/>
            <a:ext cx="458788" cy="5159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normAutofit/>
          </a:bodyPr>
          <a:lstStyle/>
          <a:p>
            <a:pPr algn="ctr"/>
            <a:endParaRPr lang="zh-CN" altLang="en-US" sz="2000">
              <a:ln w="12700" cap="flat" cmpd="sng">
                <a:solidFill>
                  <a:srgbClr val="EAEAEA"/>
                </a:solidFill>
                <a:prstDash val="solid"/>
                <a:round/>
                <a:headEnd type="none" w="med" len="med"/>
                <a:tailEnd type="none" w="med" len="med"/>
              </a:ln>
              <a:gradFill rotWithShape="0">
                <a:gsLst>
                  <a:gs pos="0">
                    <a:srgbClr val="A603AB">
                      <a:alpha val="100000"/>
                    </a:srgbClr>
                  </a:gs>
                  <a:gs pos="12000">
                    <a:srgbClr val="E81766">
                      <a:alpha val="100000"/>
                    </a:srgbClr>
                  </a:gs>
                  <a:gs pos="27000">
                    <a:srgbClr val="EE3F17">
                      <a:alpha val="100000"/>
                    </a:srgbClr>
                  </a:gs>
                  <a:gs pos="48000">
                    <a:srgbClr val="FFFF00">
                      <a:alpha val="100000"/>
                    </a:srgbClr>
                  </a:gs>
                  <a:gs pos="64999">
                    <a:srgbClr val="1A8D48">
                      <a:alpha val="100000"/>
                    </a:srgbClr>
                  </a:gs>
                  <a:gs pos="78999">
                    <a:srgbClr val="0819FB">
                      <a:alpha val="100000"/>
                    </a:srgbClr>
                  </a:gs>
                  <a:gs pos="100000">
                    <a:srgbClr val="A603AB">
                      <a:alpha val="100000"/>
                    </a:srgbClr>
                  </a:gs>
                </a:gsLst>
                <a:lin ang="0" scaled="1"/>
                <a:tileRect/>
              </a:gradFill>
              <a:effectLst>
                <a:outerShdw dist="35921" dir="2699999" sy="50000" kx="2115830" algn="bl" rotWithShape="0">
                  <a:srgbClr val="C0C0C0">
                    <a:alpha val="79999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957070" y="1186180"/>
            <a:ext cx="8278495" cy="359981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 algn="ctr"/>
            <a:r>
              <a:rPr lang="zh-CN" altLang="en-US" sz="4400">
                <a:latin typeface="Arial" panose="020B0604020202020204" pitchFamily="34" charset="0"/>
                <a:ea typeface="宋体" panose="02010600030101010101" pitchFamily="2" charset="-122"/>
              </a:rPr>
              <a:t>小学数学六年级上学期</a:t>
            </a:r>
            <a:endParaRPr lang="zh-CN" altLang="en-US" sz="4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 algn="ctr"/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 algn="ctr"/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 algn="ctr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百分数经典考题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 algn="ctr"/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 algn="ctr"/>
            <a:endParaRPr lang="zh-CN" altLang="en-US" sz="28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 algn="ctr"/>
            <a:r>
              <a:rPr lang="zh-CN" altLang="en-US" sz="2800">
                <a:latin typeface="Arial" panose="020B0604020202020204" pitchFamily="34" charset="0"/>
                <a:ea typeface="宋体" panose="02010600030101010101" pitchFamily="2" charset="-122"/>
              </a:rPr>
              <a:t>苏</a:t>
            </a:r>
            <a:r>
              <a:rPr lang="zh-CN" altLang="en-US" sz="2800">
                <a:latin typeface="Arial" panose="020B0604020202020204" pitchFamily="34" charset="0"/>
                <a:ea typeface="宋体" panose="02010600030101010101" pitchFamily="2" charset="-122"/>
              </a:rPr>
              <a:t>老师：  </a:t>
            </a:r>
            <a:r>
              <a:rPr lang="en-US" altLang="zh-CN" sz="2800">
                <a:latin typeface="Arial" panose="020B0604020202020204" pitchFamily="34" charset="0"/>
                <a:ea typeface="宋体" panose="02010600030101010101" pitchFamily="2" charset="-122"/>
              </a:rPr>
              <a:t>13739699133</a:t>
            </a:r>
            <a:endParaRPr lang="en-US" altLang="zh-CN" sz="28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95605" y="800735"/>
            <a:ext cx="1125537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（二）选择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9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、把一个正方形的边长减少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10%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，它的面积就减少（     ）。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A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sz="3200" b="0">
                <a:latin typeface="Arial" panose="020B0604020202020204" pitchFamily="34" charset="0"/>
                <a:ea typeface="宋体" panose="02010600030101010101" pitchFamily="2" charset="-122"/>
              </a:rPr>
              <a:t>1%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     B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20%  C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10%  D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19%           </a:t>
            </a:r>
            <a:endParaRPr lang="en-US" altLang="zh-CN" sz="3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09615" y="2724150"/>
            <a:ext cx="8542655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正方形面积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=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边长×边长</a:t>
            </a:r>
            <a:endParaRPr lang="zh-CN" altLang="en-US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－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10%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）×（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－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10%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=81%</a:t>
            </a:r>
            <a:endParaRPr lang="en-US" altLang="zh-CN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－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81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%=19%</a:t>
            </a:r>
            <a:endParaRPr lang="en-US" altLang="zh-CN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endParaRPr lang="en-US" altLang="zh-CN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071065" y="1292860"/>
            <a:ext cx="66103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endParaRPr lang="en-US" altLang="zh-CN" sz="320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71500" y="749935"/>
            <a:ext cx="10791190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（二）选择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10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sz="3200">
                <a:latin typeface="Arial" panose="020B0604020202020204" pitchFamily="34" charset="0"/>
                <a:ea typeface="宋体" panose="02010600030101010101" pitchFamily="2" charset="-122"/>
              </a:rPr>
              <a:t>甲、乙两堆煤相差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20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吨，各运出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10%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后，两堆煤相差（     ）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A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sz="3200" b="0">
                <a:latin typeface="Arial" panose="020B0604020202020204" pitchFamily="34" charset="0"/>
                <a:ea typeface="宋体" panose="02010600030101010101" pitchFamily="2" charset="-122"/>
              </a:rPr>
              <a:t>16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    B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18    C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20    D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22           </a:t>
            </a:r>
            <a:endParaRPr lang="en-US" altLang="zh-CN" sz="3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28640" y="3014345"/>
            <a:ext cx="8542655" cy="25533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设甲有（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a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＋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20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）吨  ， 乙有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a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吨</a:t>
            </a:r>
            <a:endParaRPr lang="zh-CN" altLang="en-US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则甲（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a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＋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20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）×（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－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10%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 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=0.9a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＋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18</a:t>
            </a:r>
            <a:endParaRPr lang="en-US" altLang="zh-CN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则乙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a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×（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－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10%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=0.9a</a:t>
            </a:r>
            <a:endParaRPr lang="en-US" altLang="zh-CN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甲－乙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=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0.9a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＋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18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）－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0.9a=18</a:t>
            </a:r>
            <a:endParaRPr lang="en-US" altLang="zh-CN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endParaRPr lang="en-US" altLang="zh-CN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14060" y="1693545"/>
            <a:ext cx="66103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endParaRPr lang="en-US" altLang="zh-CN" sz="320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57505" y="775335"/>
            <a:ext cx="1129347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（二）选择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11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sz="3200">
                <a:latin typeface="Arial" panose="020B0604020202020204" pitchFamily="34" charset="0"/>
                <a:ea typeface="宋体" panose="02010600030101010101" pitchFamily="2" charset="-122"/>
              </a:rPr>
              <a:t>甲乙两数的比是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5:4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，乙数比甲数少（     ）。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A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sz="3200" b="0">
                <a:latin typeface="Arial" panose="020B0604020202020204" pitchFamily="34" charset="0"/>
                <a:ea typeface="宋体" panose="02010600030101010101" pitchFamily="2" charset="-122"/>
              </a:rPr>
              <a:t>25%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     B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20%  C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125%  D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80%           </a:t>
            </a:r>
            <a:endParaRPr lang="en-US" altLang="zh-CN" sz="3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109945" y="2937510"/>
            <a:ext cx="854265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5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－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4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）÷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5=20%</a:t>
            </a:r>
            <a:endParaRPr lang="en-US" altLang="zh-CN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985090" y="1150620"/>
            <a:ext cx="66103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endParaRPr lang="en-US" altLang="zh-CN" sz="320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70840" y="749935"/>
            <a:ext cx="11255375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（二）选择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12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、一批玉米种子，发芽粒数与没发芽粒数的比是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4:1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，这批种子的发芽率（     ）。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A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sz="3200" b="0">
                <a:latin typeface="Arial" panose="020B0604020202020204" pitchFamily="34" charset="0"/>
                <a:ea typeface="宋体" panose="02010600030101010101" pitchFamily="2" charset="-122"/>
              </a:rPr>
              <a:t>80%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     B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25%  C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90%  D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20%           </a:t>
            </a:r>
            <a:endParaRPr lang="en-US" altLang="zh-CN" sz="3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09285" y="3364230"/>
            <a:ext cx="854265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4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÷（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4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＋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=80%</a:t>
            </a:r>
            <a:endParaRPr lang="en-US" altLang="zh-CN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257515" y="1743710"/>
            <a:ext cx="66103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endParaRPr lang="en-US" altLang="zh-CN" sz="320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45440" y="787400"/>
            <a:ext cx="11380470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（二）选择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13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sz="3200">
                <a:latin typeface="Arial" panose="020B0604020202020204" pitchFamily="34" charset="0"/>
                <a:ea typeface="宋体" panose="02010600030101010101" pitchFamily="2" charset="-122"/>
              </a:rPr>
              <a:t>一种药品，第一次降价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10%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，第二次降价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20%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，现在药品的价格是最初价格的（     ）。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A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sz="3200" b="0">
                <a:latin typeface="Arial" panose="020B0604020202020204" pitchFamily="34" charset="0"/>
                <a:ea typeface="宋体" panose="02010600030101010101" pitchFamily="2" charset="-122"/>
              </a:rPr>
              <a:t>70%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     B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60%  C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64%  D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72%           </a:t>
            </a:r>
            <a:endParaRPr lang="en-US" altLang="zh-CN" sz="3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34050" y="3401695"/>
            <a:ext cx="854265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－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10%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）×（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－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20%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=72%</a:t>
            </a:r>
            <a:endParaRPr lang="en-US" altLang="zh-CN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497035" y="1794510"/>
            <a:ext cx="66103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endParaRPr lang="en-US" altLang="zh-CN" sz="320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45770" y="762635"/>
            <a:ext cx="11355705" cy="25533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（二）选择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sz="3200">
                <a:latin typeface="Arial" panose="020B0604020202020204" pitchFamily="34" charset="0"/>
                <a:ea typeface="宋体" panose="02010600030101010101" pitchFamily="2" charset="-122"/>
              </a:rPr>
              <a:t>某商场将运动衣按进价的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50%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加价后，写上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“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大酬宾，八折优惠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”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，结果每件运动衣仍获利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20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元，运动衣的进价是（     ）。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A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sz="3200" b="0">
                <a:latin typeface="Arial" panose="020B0604020202020204" pitchFamily="34" charset="0"/>
                <a:ea typeface="宋体" panose="02010600030101010101" pitchFamily="2" charset="-122"/>
              </a:rPr>
              <a:t>110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    B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120    C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130    D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100          </a:t>
            </a:r>
            <a:endParaRPr lang="en-US" altLang="zh-CN" sz="3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024855" y="3594735"/>
            <a:ext cx="854265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 20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÷〔（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1+50%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）×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80%</a:t>
            </a:r>
            <a:r>
              <a:rPr lang="zh-CN" altLang="en-US" sz="3200">
                <a:latin typeface="黑体" panose="02010609060101010101" charset="-122"/>
                <a:ea typeface="黑体" panose="02010609060101010101" charset="-122"/>
                <a:sym typeface="+mn-ea"/>
              </a:rPr>
              <a:t>－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1=100</a:t>
            </a:r>
            <a:endParaRPr lang="en-US" altLang="zh-CN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869280" y="2201545"/>
            <a:ext cx="66103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endParaRPr lang="en-US" altLang="zh-CN" sz="320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3070" y="775335"/>
            <a:ext cx="11130280" cy="25533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（二）选择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15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sz="3200">
                <a:latin typeface="Arial" panose="020B0604020202020204" pitchFamily="34" charset="0"/>
                <a:ea typeface="宋体" panose="02010600030101010101" pitchFamily="2" charset="-122"/>
              </a:rPr>
              <a:t>河岸边种了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200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棵树苗，经过园林工人精心管理，成活率达到（       ）。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A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sz="3200" b="0">
                <a:latin typeface="Arial" panose="020B0604020202020204" pitchFamily="34" charset="0"/>
                <a:ea typeface="宋体" panose="02010600030101010101" pitchFamily="2" charset="-122"/>
              </a:rPr>
              <a:t>200%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   B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95 </a:t>
            </a:r>
            <a:r>
              <a:rPr lang="en-US" sz="3200" b="0">
                <a:ea typeface="宋体" panose="02010600030101010101" pitchFamily="2" charset="-122"/>
                <a:sym typeface="+mn-ea"/>
              </a:rPr>
              <a:t>%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  C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120</a:t>
            </a:r>
            <a:r>
              <a:rPr lang="en-US" sz="3200" b="0">
                <a:ea typeface="宋体" panose="02010600030101010101" pitchFamily="2" charset="-122"/>
                <a:sym typeface="+mn-ea"/>
              </a:rPr>
              <a:t>%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            </a:t>
            </a:r>
            <a:endParaRPr lang="en-US" altLang="zh-CN" sz="3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803365" y="1760220"/>
            <a:ext cx="66103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endParaRPr lang="en-US" altLang="zh-CN" sz="3200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7" name="对象 6"/>
          <p:cNvGraphicFramePr/>
          <p:nvPr/>
        </p:nvGraphicFramePr>
        <p:xfrm>
          <a:off x="998220" y="3930015"/>
          <a:ext cx="5007610" cy="1083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" name="" r:id="rId1" imgW="46024800" imgH="10058400" progId="Equation.3">
                  <p:embed/>
                </p:oleObj>
              </mc:Choice>
              <mc:Fallback>
                <p:oleObj name="" r:id="rId1" imgW="46024800" imgH="10058400" progId="Equation.3">
                  <p:embed/>
                  <p:pic>
                    <p:nvPicPr>
                      <p:cNvPr id="0" name="图片 2048" descr="image1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998220" y="3930015"/>
                        <a:ext cx="5007610" cy="108394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2100" y="862330"/>
            <a:ext cx="11089640" cy="403098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16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、某商品去年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5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月份提价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25%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，今年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5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月份要恢复原价，则应降价（       ）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    A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15%    B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20%     C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25%      D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30%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提价后价格：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1+25%=125%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125%-1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÷125%=20%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70582" y="1413629"/>
            <a:ext cx="988828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 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61315" y="808355"/>
            <a:ext cx="11233150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（二）选择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ea typeface="Arial" panose="020B0604020202020204" pitchFamily="34" charset="0"/>
              </a:rPr>
              <a:t>17</a:t>
            </a:r>
            <a:r>
              <a:rPr lang="zh-CN" altLang="en-US" sz="3200" dirty="0" smtClean="0">
                <a:ea typeface="Arial" panose="020B0604020202020204" pitchFamily="34" charset="0"/>
              </a:rPr>
              <a:t>、</a:t>
            </a:r>
            <a:r>
              <a:rPr lang="en-US" altLang="zh-CN" sz="3200" dirty="0" smtClean="0">
                <a:ea typeface="Arial" panose="020B0604020202020204" pitchFamily="34" charset="0"/>
              </a:rPr>
              <a:t>《</a:t>
            </a:r>
            <a:r>
              <a:rPr lang="zh-CN" altLang="en-US" sz="3200" dirty="0" smtClean="0">
                <a:ea typeface="Arial" panose="020B0604020202020204" pitchFamily="34" charset="0"/>
              </a:rPr>
              <a:t>哈利波特</a:t>
            </a:r>
            <a:r>
              <a:rPr lang="en-US" altLang="zh-CN" sz="3200" dirty="0" smtClean="0">
                <a:ea typeface="Arial" panose="020B0604020202020204" pitchFamily="34" charset="0"/>
              </a:rPr>
              <a:t>》</a:t>
            </a:r>
            <a:r>
              <a:rPr lang="zh-CN" altLang="en-US" sz="3200" dirty="0" smtClean="0">
                <a:ea typeface="Arial" panose="020B0604020202020204" pitchFamily="34" charset="0"/>
              </a:rPr>
              <a:t>每套售价</a:t>
            </a:r>
            <a:r>
              <a:rPr lang="en-US" altLang="zh-CN" sz="3200" dirty="0" smtClean="0">
                <a:ea typeface="Arial" panose="020B0604020202020204" pitchFamily="34" charset="0"/>
              </a:rPr>
              <a:t>60</a:t>
            </a:r>
            <a:r>
              <a:rPr lang="zh-CN" altLang="en-US" sz="3200" dirty="0" smtClean="0">
                <a:ea typeface="Arial" panose="020B0604020202020204" pitchFamily="34" charset="0"/>
              </a:rPr>
              <a:t>元，连续两次降价</a:t>
            </a:r>
            <a:r>
              <a:rPr lang="en-US" altLang="zh-CN" sz="3200" dirty="0" smtClean="0">
                <a:ea typeface="Arial" panose="020B0604020202020204" pitchFamily="34" charset="0"/>
              </a:rPr>
              <a:t>10%</a:t>
            </a:r>
            <a:r>
              <a:rPr lang="zh-CN" altLang="en-US" sz="3200" dirty="0" smtClean="0">
                <a:ea typeface="Arial" panose="020B0604020202020204" pitchFamily="34" charset="0"/>
              </a:rPr>
              <a:t>后，现在售价应是（     ）</a:t>
            </a:r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    A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54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元   </a:t>
            </a:r>
            <a:r>
              <a:rPr lang="en-US" altLang="zh-CN" sz="3200" dirty="0" smtClean="0">
                <a:ea typeface="Arial" panose="020B0604020202020204" pitchFamily="34" charset="0"/>
              </a:rPr>
              <a:t>B</a:t>
            </a:r>
            <a:r>
              <a:rPr lang="zh-CN" altLang="en-US" sz="3200" dirty="0" smtClean="0">
                <a:ea typeface="Arial" panose="020B0604020202020204" pitchFamily="34" charset="0"/>
              </a:rPr>
              <a:t>、</a:t>
            </a:r>
            <a:r>
              <a:rPr lang="en-US" altLang="zh-CN" sz="3200" dirty="0" smtClean="0">
                <a:ea typeface="Arial" panose="020B0604020202020204" pitchFamily="34" charset="0"/>
              </a:rPr>
              <a:t>50</a:t>
            </a:r>
            <a:r>
              <a:rPr lang="zh-CN" altLang="en-US" sz="3200" dirty="0" smtClean="0">
                <a:ea typeface="Arial" panose="020B0604020202020204" pitchFamily="34" charset="0"/>
              </a:rPr>
              <a:t>元   </a:t>
            </a:r>
            <a:r>
              <a:rPr lang="en-US" altLang="zh-CN" sz="3200" dirty="0" smtClean="0">
                <a:ea typeface="Arial" panose="020B0604020202020204" pitchFamily="34" charset="0"/>
              </a:rPr>
              <a:t>C</a:t>
            </a:r>
            <a:r>
              <a:rPr lang="zh-CN" altLang="en-US" sz="3200" dirty="0" smtClean="0">
                <a:ea typeface="Arial" panose="020B0604020202020204" pitchFamily="34" charset="0"/>
              </a:rPr>
              <a:t>、</a:t>
            </a:r>
            <a:r>
              <a:rPr lang="en-US" altLang="zh-CN" sz="3200" dirty="0" smtClean="0">
                <a:ea typeface="Arial" panose="020B0604020202020204" pitchFamily="34" charset="0"/>
              </a:rPr>
              <a:t>48.6</a:t>
            </a:r>
            <a:r>
              <a:rPr lang="zh-CN" altLang="en-US" sz="3200" dirty="0" smtClean="0">
                <a:ea typeface="Arial" panose="020B0604020202020204" pitchFamily="34" charset="0"/>
              </a:rPr>
              <a:t>元   </a:t>
            </a:r>
            <a:r>
              <a:rPr lang="en-US" altLang="zh-CN" sz="3200" dirty="0" smtClean="0">
                <a:ea typeface="Arial" panose="020B0604020202020204" pitchFamily="34" charset="0"/>
              </a:rPr>
              <a:t>D</a:t>
            </a:r>
            <a:r>
              <a:rPr lang="zh-CN" altLang="en-US" sz="3200" dirty="0" smtClean="0">
                <a:ea typeface="Arial" panose="020B0604020202020204" pitchFamily="34" charset="0"/>
              </a:rPr>
              <a:t>、</a:t>
            </a:r>
            <a:r>
              <a:rPr lang="en-US" altLang="zh-CN" sz="3200" dirty="0" smtClean="0">
                <a:ea typeface="Arial" panose="020B0604020202020204" pitchFamily="34" charset="0"/>
              </a:rPr>
              <a:t>48</a:t>
            </a:r>
            <a:r>
              <a:rPr lang="zh-CN" altLang="en-US" sz="3200" dirty="0" smtClean="0">
                <a:ea typeface="Arial" panose="020B0604020202020204" pitchFamily="34" charset="0"/>
              </a:rPr>
              <a:t>元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70816" y="3200400"/>
            <a:ext cx="7889359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原价已知是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60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元，即单位“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”已知用乘法。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ea typeface="Arial" panose="020B0604020202020204" pitchFamily="34" charset="0"/>
              </a:rPr>
              <a:t>60×</a:t>
            </a:r>
            <a:r>
              <a:rPr lang="zh-CN" altLang="en-US" sz="3200" dirty="0" smtClean="0">
                <a:ea typeface="Arial" panose="020B0604020202020204" pitchFamily="34" charset="0"/>
              </a:rPr>
              <a:t>（</a:t>
            </a:r>
            <a:r>
              <a:rPr lang="en-US" altLang="zh-CN" sz="3200" dirty="0" smtClean="0">
                <a:ea typeface="Arial" panose="020B0604020202020204" pitchFamily="34" charset="0"/>
              </a:rPr>
              <a:t>1-10%</a:t>
            </a:r>
            <a:r>
              <a:rPr lang="zh-CN" altLang="en-US" sz="3200" dirty="0" smtClean="0"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ea typeface="Arial" panose="020B0604020202020204" pitchFamily="34" charset="0"/>
              </a:rPr>
              <a:t>×</a:t>
            </a:r>
            <a:r>
              <a:rPr lang="zh-CN" altLang="en-US" sz="3200" dirty="0" smtClean="0">
                <a:ea typeface="Arial" panose="020B0604020202020204" pitchFamily="34" charset="0"/>
              </a:rPr>
              <a:t>（</a:t>
            </a:r>
            <a:r>
              <a:rPr lang="en-US" altLang="zh-CN" sz="3200" dirty="0" smtClean="0">
                <a:ea typeface="Arial" panose="020B0604020202020204" pitchFamily="34" charset="0"/>
              </a:rPr>
              <a:t>1-10%</a:t>
            </a:r>
            <a:r>
              <a:rPr lang="zh-CN" altLang="en-US" sz="3200" dirty="0" smtClean="0"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ea typeface="Arial" panose="020B0604020202020204" pitchFamily="34" charset="0"/>
              </a:rPr>
              <a:t>=48.6</a:t>
            </a:r>
            <a:r>
              <a:rPr lang="zh-CN" altLang="en-US" sz="3200" dirty="0" smtClean="0">
                <a:ea typeface="Arial" panose="020B0604020202020204" pitchFamily="34" charset="0"/>
              </a:rPr>
              <a:t>（元）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47741" y="1857654"/>
            <a:ext cx="680483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</a:t>
            </a:r>
            <a:endParaRPr lang="en-US" altLang="zh-CN" sz="3200" dirty="0" smtClean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5265" y="896620"/>
            <a:ext cx="11625580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18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、一个商店把某种货物按标价的九折出售，仍可获利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，该种货物的进价为每件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21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元，则每件货物的标价为（        ）元。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ea typeface="Arial" panose="020B0604020202020204" pitchFamily="34" charset="0"/>
              </a:rPr>
              <a:t>  A</a:t>
            </a:r>
            <a:r>
              <a:rPr lang="zh-CN" altLang="en-US" sz="3200" dirty="0" smtClean="0">
                <a:ea typeface="Arial" panose="020B0604020202020204" pitchFamily="34" charset="0"/>
              </a:rPr>
              <a:t>、</a:t>
            </a:r>
            <a:r>
              <a:rPr lang="en-US" altLang="zh-CN" sz="3200" dirty="0" smtClean="0">
                <a:ea typeface="Arial" panose="020B0604020202020204" pitchFamily="34" charset="0"/>
              </a:rPr>
              <a:t>27.72     B</a:t>
            </a:r>
            <a:r>
              <a:rPr lang="zh-CN" altLang="en-US" sz="3200" dirty="0" smtClean="0">
                <a:ea typeface="Arial" panose="020B0604020202020204" pitchFamily="34" charset="0"/>
              </a:rPr>
              <a:t>、</a:t>
            </a:r>
            <a:r>
              <a:rPr lang="en-US" altLang="zh-CN" sz="3200" dirty="0" smtClean="0">
                <a:ea typeface="Arial" panose="020B0604020202020204" pitchFamily="34" charset="0"/>
              </a:rPr>
              <a:t>28    C</a:t>
            </a:r>
            <a:r>
              <a:rPr lang="zh-CN" altLang="en-US" sz="3200" dirty="0" smtClean="0">
                <a:ea typeface="Arial" panose="020B0604020202020204" pitchFamily="34" charset="0"/>
              </a:rPr>
              <a:t>、</a:t>
            </a:r>
            <a:r>
              <a:rPr lang="en-US" altLang="zh-CN" sz="3200" dirty="0" smtClean="0">
                <a:ea typeface="Arial" panose="020B0604020202020204" pitchFamily="34" charset="0"/>
              </a:rPr>
              <a:t>29.17      D</a:t>
            </a:r>
            <a:r>
              <a:rPr lang="zh-CN" altLang="en-US" sz="3200" dirty="0" smtClean="0">
                <a:ea typeface="Arial" panose="020B0604020202020204" pitchFamily="34" charset="0"/>
              </a:rPr>
              <a:t>、</a:t>
            </a:r>
            <a:r>
              <a:rPr lang="en-US" altLang="zh-CN" sz="3200" dirty="0" smtClean="0">
                <a:ea typeface="Arial" panose="020B0604020202020204" pitchFamily="34" charset="0"/>
              </a:rPr>
              <a:t>30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2103543" y="1920742"/>
            <a:ext cx="1414130" cy="212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 flipV="1">
            <a:off x="6243004" y="1941682"/>
            <a:ext cx="2516373" cy="1417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226349" y="3168502"/>
            <a:ext cx="7485321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售价：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21×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1+20%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=25.2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（元）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ea typeface="Arial" panose="020B0604020202020204" pitchFamily="34" charset="0"/>
              </a:rPr>
              <a:t>标价：</a:t>
            </a:r>
            <a:r>
              <a:rPr lang="en-US" altLang="zh-CN" sz="3200" dirty="0" smtClean="0">
                <a:ea typeface="Arial" panose="020B0604020202020204" pitchFamily="34" charset="0"/>
              </a:rPr>
              <a:t>25.2÷90%=28</a:t>
            </a:r>
            <a:r>
              <a:rPr lang="zh-CN" altLang="en-US" sz="3200" dirty="0" smtClean="0">
                <a:ea typeface="Arial" panose="020B0604020202020204" pitchFamily="34" charset="0"/>
              </a:rPr>
              <a:t>（元）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711479" y="1420172"/>
            <a:ext cx="1222745" cy="52197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2800" dirty="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endParaRPr lang="zh-CN" altLang="en-US" sz="2800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45745" y="687070"/>
            <a:ext cx="11467465" cy="25533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一、基础知识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（一）填空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“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五一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”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期间，晨光超市搞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“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家电下乡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”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活动，农民伯伯购买家电时可享受政府补贴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13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</a:rPr>
              <a:t>％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</a:rPr>
              <a:t>的优惠政策。张大伯买了一台电冰箱，只需付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</a:rPr>
              <a:t>1392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</a:rPr>
              <a:t>元，这台电冰箱的原价是（     ）元。</a:t>
            </a:r>
            <a:endParaRPr lang="zh-CN" altLang="en-US" sz="3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711200" y="3451860"/>
            <a:ext cx="11150600" cy="25533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分析：由题目分析可知电冰箱现价为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1392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元。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ea typeface="宋体" panose="02010600030101010101" pitchFamily="2" charset="-122"/>
                <a:sym typeface="+mn-ea"/>
              </a:rPr>
              <a:t>1392=</a:t>
            </a:r>
            <a:r>
              <a:rPr lang="zh-CN" altLang="en-US" sz="3200">
                <a:ea typeface="宋体" panose="02010600030101010101" pitchFamily="2" charset="-122"/>
                <a:sym typeface="+mn-ea"/>
              </a:rPr>
              <a:t>原价×（</a:t>
            </a:r>
            <a:r>
              <a:rPr lang="en-US" altLang="zh-CN" sz="3200"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3200">
                <a:ea typeface="宋体" panose="02010600030101010101" pitchFamily="2" charset="-122"/>
                <a:sym typeface="+mn-ea"/>
              </a:rPr>
              <a:t>－</a:t>
            </a:r>
            <a:r>
              <a:rPr lang="en-US" altLang="zh-CN" sz="3200" b="0">
                <a:ea typeface="宋体" panose="02010600030101010101" pitchFamily="2" charset="-122"/>
                <a:sym typeface="+mn-ea"/>
              </a:rPr>
              <a:t>13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％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endParaRPr lang="zh-CN" altLang="en-US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单位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“1”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是原价，原价未知即单位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“1”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未知，求单位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“1”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用除法。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原价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=1392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÷</a:t>
            </a:r>
            <a:r>
              <a:rPr lang="zh-CN" altLang="en-US" sz="3200"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3200"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3200">
                <a:ea typeface="宋体" panose="02010600030101010101" pitchFamily="2" charset="-122"/>
                <a:sym typeface="+mn-ea"/>
              </a:rPr>
              <a:t>－</a:t>
            </a:r>
            <a:r>
              <a:rPr lang="en-US" altLang="zh-CN" sz="3200" b="0">
                <a:ea typeface="宋体" panose="02010600030101010101" pitchFamily="2" charset="-122"/>
                <a:sym typeface="+mn-ea"/>
              </a:rPr>
              <a:t>13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％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endParaRPr lang="zh-CN" altLang="en-US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列式为：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1392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÷</a:t>
            </a:r>
            <a:r>
              <a:rPr lang="zh-CN" altLang="en-US" sz="3200"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3200"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3200">
                <a:ea typeface="宋体" panose="02010600030101010101" pitchFamily="2" charset="-122"/>
                <a:sym typeface="+mn-ea"/>
              </a:rPr>
              <a:t>－</a:t>
            </a:r>
            <a:r>
              <a:rPr lang="en-US" altLang="zh-CN" sz="3200" b="0">
                <a:ea typeface="宋体" panose="02010600030101010101" pitchFamily="2" charset="-122"/>
                <a:sym typeface="+mn-ea"/>
              </a:rPr>
              <a:t>13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％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=1600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（元）</a:t>
            </a:r>
            <a:endParaRPr lang="zh-CN" altLang="en-US" sz="32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139905" y="2656840"/>
            <a:ext cx="113157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1600</a:t>
            </a:r>
            <a:endParaRPr lang="en-US" altLang="zh-CN" sz="320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4810" y="735965"/>
            <a:ext cx="11155045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二、应用题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ea typeface="Arial" panose="020B0604020202020204" pitchFamily="34" charset="0"/>
              </a:rPr>
              <a:t>19</a:t>
            </a:r>
            <a:r>
              <a:rPr lang="zh-CN" altLang="en-US" sz="3200" dirty="0" smtClean="0">
                <a:ea typeface="Arial" panose="020B0604020202020204" pitchFamily="34" charset="0"/>
              </a:rPr>
              <a:t>、果园种植苹果树、桃树、梨树。已知梨树的株数与苹果株数之比是</a:t>
            </a:r>
            <a:r>
              <a:rPr lang="en-US" altLang="zh-CN" sz="3200" dirty="0" smtClean="0">
                <a:ea typeface="Arial" panose="020B0604020202020204" pitchFamily="34" charset="0"/>
              </a:rPr>
              <a:t>2:3</a:t>
            </a:r>
            <a:r>
              <a:rPr lang="zh-CN" altLang="en-US" sz="3200" dirty="0" smtClean="0">
                <a:ea typeface="Arial" panose="020B0604020202020204" pitchFamily="34" charset="0"/>
              </a:rPr>
              <a:t>，桃树比苹果树少</a:t>
            </a:r>
            <a:r>
              <a:rPr lang="en-US" altLang="zh-CN" sz="3200" dirty="0" smtClean="0">
                <a:ea typeface="Arial" panose="020B0604020202020204" pitchFamily="34" charset="0"/>
              </a:rPr>
              <a:t>50</a:t>
            </a:r>
            <a:r>
              <a:rPr lang="zh-CN" altLang="en-US" sz="3200" dirty="0" smtClean="0">
                <a:ea typeface="Arial" panose="020B0604020202020204" pitchFamily="34" charset="0"/>
              </a:rPr>
              <a:t>株，苹果树株数的     和桃树的</a:t>
            </a:r>
            <a:r>
              <a:rPr lang="en-US" altLang="zh-CN" sz="3200" dirty="0" smtClean="0">
                <a:ea typeface="Arial" panose="020B0604020202020204" pitchFamily="34" charset="0"/>
              </a:rPr>
              <a:t>40%</a:t>
            </a:r>
            <a:r>
              <a:rPr lang="zh-CN" altLang="en-US" sz="3200" dirty="0" smtClean="0">
                <a:ea typeface="Arial" panose="020B0604020202020204" pitchFamily="34" charset="0"/>
              </a:rPr>
              <a:t>相等，求果园里有这三种树各有多少株？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10208895" y="1659890"/>
          <a:ext cx="487680" cy="887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公式" r:id="rId1" imgW="3352800" imgH="9448800" progId="Equation.3">
                  <p:embed/>
                </p:oleObj>
              </mc:Choice>
              <mc:Fallback>
                <p:oleObj name="公式" r:id="rId1" imgW="3352800" imgH="9448800" progId="Equation.3">
                  <p:embed/>
                  <p:pic>
                    <p:nvPicPr>
                      <p:cNvPr id="0" name="图片 3072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0208895" y="1659890"/>
                        <a:ext cx="487680" cy="88709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直接连接符 4"/>
          <p:cNvCxnSpPr/>
          <p:nvPr/>
        </p:nvCxnSpPr>
        <p:spPr>
          <a:xfrm>
            <a:off x="1918005" y="2711302"/>
            <a:ext cx="5156790" cy="212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07365" y="3023161"/>
            <a:ext cx="7410893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苹果树：梨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=40%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：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=6</a:t>
            </a:r>
            <a:r>
              <a:rPr lang="en-US" altLang="zh-CN" sz="3200" dirty="0" smtClean="0">
                <a:ea typeface="Arial" panose="020B0604020202020204" pitchFamily="34" charset="0"/>
              </a:rPr>
              <a:t>:5</a:t>
            </a:r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梨</a:t>
            </a:r>
            <a:r>
              <a:rPr lang="zh-CN" altLang="en-US" sz="3200" dirty="0" smtClean="0">
                <a:ea typeface="Arial" panose="020B0604020202020204" pitchFamily="34" charset="0"/>
              </a:rPr>
              <a:t>：苹果</a:t>
            </a:r>
            <a:r>
              <a:rPr lang="en-US" altLang="zh-CN" sz="3200" dirty="0" smtClean="0">
                <a:ea typeface="Arial" panose="020B0604020202020204" pitchFamily="34" charset="0"/>
              </a:rPr>
              <a:t>=2:3=4</a:t>
            </a:r>
            <a:r>
              <a:rPr lang="zh-CN" altLang="en-US" sz="3200" dirty="0" smtClean="0">
                <a:ea typeface="Arial" panose="020B0604020202020204" pitchFamily="34" charset="0"/>
              </a:rPr>
              <a:t>：</a:t>
            </a:r>
            <a:r>
              <a:rPr lang="en-US" altLang="zh-CN" sz="3200" dirty="0" smtClean="0">
                <a:ea typeface="Arial" panose="020B0604020202020204" pitchFamily="34" charset="0"/>
              </a:rPr>
              <a:t>6</a:t>
            </a:r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苹果：桃：梨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=6</a:t>
            </a:r>
            <a:r>
              <a:rPr lang="en-US" altLang="zh-CN" sz="3200" dirty="0" smtClean="0">
                <a:ea typeface="Arial" panose="020B0604020202020204" pitchFamily="34" charset="0"/>
              </a:rPr>
              <a:t>:5:4</a:t>
            </a:r>
            <a:endParaRPr lang="en-US" altLang="zh-CN" sz="3200" dirty="0" smtClean="0">
              <a:ea typeface="Arial" panose="020B0604020202020204" pitchFamily="34" charset="0"/>
            </a:endParaRPr>
          </a:p>
          <a:p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96259" name="Object 3"/>
          <p:cNvGraphicFramePr>
            <a:graphicFrameLocks noChangeAspect="1"/>
          </p:cNvGraphicFramePr>
          <p:nvPr/>
        </p:nvGraphicFramePr>
        <p:xfrm>
          <a:off x="4923771" y="3394370"/>
          <a:ext cx="357188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公式" r:id="rId3" imgW="3352800" imgH="9448800" progId="Equation.3">
                  <p:embed/>
                </p:oleObj>
              </mc:Choice>
              <mc:Fallback>
                <p:oleObj name="公式" r:id="rId3" imgW="3352800" imgH="9448800" progId="Equation.3">
                  <p:embed/>
                  <p:pic>
                    <p:nvPicPr>
                      <p:cNvPr id="0" name="图片 3073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923771" y="3394370"/>
                        <a:ext cx="357188" cy="649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直接连接符 8"/>
          <p:cNvCxnSpPr/>
          <p:nvPr/>
        </p:nvCxnSpPr>
        <p:spPr>
          <a:xfrm>
            <a:off x="3375034" y="2244400"/>
            <a:ext cx="3455582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907513" y="4490331"/>
            <a:ext cx="7708605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50÷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6-5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=50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（株）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ea typeface="Arial" panose="020B0604020202020204" pitchFamily="34" charset="0"/>
              </a:rPr>
              <a:t>苹果：</a:t>
            </a:r>
            <a:r>
              <a:rPr lang="en-US" altLang="zh-CN" sz="3200" dirty="0" smtClean="0">
                <a:ea typeface="Arial" panose="020B0604020202020204" pitchFamily="34" charset="0"/>
              </a:rPr>
              <a:t>50×6=300</a:t>
            </a:r>
            <a:r>
              <a:rPr lang="zh-CN" altLang="en-US" sz="3200" dirty="0" smtClean="0">
                <a:ea typeface="Arial" panose="020B0604020202020204" pitchFamily="34" charset="0"/>
              </a:rPr>
              <a:t>（株）</a:t>
            </a:r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桃：    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50×5=250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（株）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ea typeface="Arial" panose="020B0604020202020204" pitchFamily="34" charset="0"/>
              </a:rPr>
              <a:t>梨：    </a:t>
            </a:r>
            <a:r>
              <a:rPr lang="en-US" altLang="zh-CN" sz="3200" dirty="0" smtClean="0">
                <a:ea typeface="Arial" panose="020B0604020202020204" pitchFamily="34" charset="0"/>
              </a:rPr>
              <a:t>50×4=200</a:t>
            </a:r>
            <a:r>
              <a:rPr lang="zh-CN" altLang="en-US" sz="3200" dirty="0" smtClean="0">
                <a:ea typeface="Arial" panose="020B0604020202020204" pitchFamily="34" charset="0"/>
              </a:rPr>
              <a:t>（株）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23703" y="4737484"/>
            <a:ext cx="4167963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答</a:t>
            </a:r>
            <a:r>
              <a:rPr lang="zh-CN" altLang="en-US" sz="3200" dirty="0" smtClean="0">
                <a:ea typeface="Arial" panose="020B0604020202020204" pitchFamily="34" charset="0"/>
              </a:rPr>
              <a:t>：果园里有这三种树各有</a:t>
            </a:r>
            <a:r>
              <a:rPr lang="en-US" altLang="zh-CN" sz="3200" dirty="0" smtClean="0">
                <a:ea typeface="Arial" panose="020B0604020202020204" pitchFamily="34" charset="0"/>
              </a:rPr>
              <a:t>300</a:t>
            </a:r>
            <a:r>
              <a:rPr lang="zh-CN" altLang="en-US" sz="3200" dirty="0" smtClean="0">
                <a:ea typeface="Arial" panose="020B0604020202020204" pitchFamily="34" charset="0"/>
              </a:rPr>
              <a:t>株，</a:t>
            </a:r>
            <a:r>
              <a:rPr lang="en-US" altLang="zh-CN" sz="3200" dirty="0" smtClean="0">
                <a:ea typeface="Arial" panose="020B0604020202020204" pitchFamily="34" charset="0"/>
              </a:rPr>
              <a:t>259</a:t>
            </a:r>
            <a:r>
              <a:rPr lang="zh-CN" altLang="en-US" sz="3200" dirty="0" smtClean="0">
                <a:ea typeface="Arial" panose="020B0604020202020204" pitchFamily="34" charset="0"/>
              </a:rPr>
              <a:t>株，</a:t>
            </a:r>
            <a:r>
              <a:rPr lang="en-US" altLang="zh-CN" sz="3200" dirty="0" smtClean="0">
                <a:ea typeface="Arial" panose="020B0604020202020204" pitchFamily="34" charset="0"/>
              </a:rPr>
              <a:t>200</a:t>
            </a:r>
            <a:r>
              <a:rPr lang="zh-CN" altLang="en-US" sz="3200" dirty="0" smtClean="0">
                <a:ea typeface="Arial" panose="020B0604020202020204" pitchFamily="34" charset="0"/>
              </a:rPr>
              <a:t>株。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62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3225" y="855980"/>
            <a:ext cx="1107757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、张先生购买体育彩票中了奖，按规定交纳奖金总额的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的个人所得税后，得了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万。张先生这次中奖的奖金总额是多少元？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8552721" y="1392865"/>
            <a:ext cx="163741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直接连接符 4"/>
          <p:cNvCxnSpPr/>
          <p:nvPr/>
        </p:nvCxnSpPr>
        <p:spPr>
          <a:xfrm>
            <a:off x="1910917" y="1821711"/>
            <a:ext cx="163741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6110776" y="1821712"/>
            <a:ext cx="163741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925057" y="2951953"/>
            <a:ext cx="7974418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20÷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1-20%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=25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（万元）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ea typeface="Arial" panose="020B0604020202020204" pitchFamily="34" charset="0"/>
              </a:rPr>
              <a:t>                </a:t>
            </a:r>
            <a:r>
              <a:rPr lang="zh-CN" altLang="en-US" sz="3200" dirty="0" smtClean="0">
                <a:ea typeface="Arial" panose="020B0604020202020204" pitchFamily="34" charset="0"/>
              </a:rPr>
              <a:t>答：张先生这次中奖的奖金总额是</a:t>
            </a:r>
            <a:r>
              <a:rPr lang="en-US" altLang="zh-CN" sz="3200" dirty="0" smtClean="0">
                <a:ea typeface="Arial" panose="020B0604020202020204" pitchFamily="34" charset="0"/>
              </a:rPr>
              <a:t>25</a:t>
            </a:r>
            <a:r>
              <a:rPr lang="zh-CN" altLang="en-US" sz="3200" dirty="0" smtClean="0">
                <a:ea typeface="Arial" panose="020B0604020202020204" pitchFamily="34" charset="0"/>
              </a:rPr>
              <a:t>万元。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0825" y="725170"/>
            <a:ext cx="11680190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21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、某农药厂去年计划生产农药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5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吨，实际上半年生产的是计划的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60%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，下半年又生产了         吨，全年完成计划的百分之几？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5078095" y="1037590"/>
          <a:ext cx="560705" cy="964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" name="公式" r:id="rId1" imgW="5486400" imgH="9448800" progId="Equation.3">
                  <p:embed/>
                </p:oleObj>
              </mc:Choice>
              <mc:Fallback>
                <p:oleObj name="公式" r:id="rId1" imgW="5486400" imgH="9448800" progId="Equation.3">
                  <p:embed/>
                  <p:pic>
                    <p:nvPicPr>
                      <p:cNvPr id="0" name="图片 4096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078095" y="1037590"/>
                        <a:ext cx="560705" cy="96456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" name="直接连接符 4"/>
          <p:cNvCxnSpPr/>
          <p:nvPr/>
        </p:nvCxnSpPr>
        <p:spPr>
          <a:xfrm>
            <a:off x="4399230" y="1262085"/>
            <a:ext cx="2105247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7904858" y="1244807"/>
            <a:ext cx="4026196" cy="1772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11409" y="2966484"/>
            <a:ext cx="5688419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实际上半年：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5×60%=3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（吨）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实际全年：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3+      =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97283" name="Object 3"/>
          <p:cNvGraphicFramePr>
            <a:graphicFrameLocks noChangeAspect="1"/>
          </p:cNvGraphicFramePr>
          <p:nvPr/>
        </p:nvGraphicFramePr>
        <p:xfrm>
          <a:off x="4944745" y="3808095"/>
          <a:ext cx="521970" cy="898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公式" r:id="rId3" imgW="5486400" imgH="9448800" progId="Equation.3">
                  <p:embed/>
                </p:oleObj>
              </mc:Choice>
              <mc:Fallback>
                <p:oleObj name="公式" r:id="rId3" imgW="5486400" imgH="9448800" progId="Equation.3">
                  <p:embed/>
                  <p:pic>
                    <p:nvPicPr>
                      <p:cNvPr id="0" name="图片 4097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944745" y="3808095"/>
                        <a:ext cx="521970" cy="89852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4" name="Object 4"/>
          <p:cNvGraphicFramePr>
            <a:graphicFrameLocks noChangeAspect="1"/>
          </p:cNvGraphicFramePr>
          <p:nvPr/>
        </p:nvGraphicFramePr>
        <p:xfrm>
          <a:off x="5972175" y="3808095"/>
          <a:ext cx="554990" cy="9042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公式" r:id="rId4" imgW="5791200" imgH="9448800" progId="Equation.3">
                  <p:embed/>
                </p:oleObj>
              </mc:Choice>
              <mc:Fallback>
                <p:oleObj name="公式" r:id="rId4" imgW="5791200" imgH="9448800" progId="Equation.3">
                  <p:embed/>
                  <p:pic>
                    <p:nvPicPr>
                      <p:cNvPr id="0" name="图片 4098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972175" y="3808095"/>
                        <a:ext cx="554990" cy="90424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258247" y="4805916"/>
            <a:ext cx="7719237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        ÷5=130%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             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答：全年完成计划的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130%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。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97285" name="Object 5"/>
          <p:cNvGraphicFramePr>
            <a:graphicFrameLocks noChangeAspect="1"/>
          </p:cNvGraphicFramePr>
          <p:nvPr/>
        </p:nvGraphicFramePr>
        <p:xfrm>
          <a:off x="2576195" y="4612005"/>
          <a:ext cx="56896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公式" r:id="rId6" imgW="5791200" imgH="9448800" progId="Equation.3">
                  <p:embed/>
                </p:oleObj>
              </mc:Choice>
              <mc:Fallback>
                <p:oleObj name="公式" r:id="rId6" imgW="5791200" imgH="9448800" progId="Equation.3">
                  <p:embed/>
                  <p:pic>
                    <p:nvPicPr>
                      <p:cNvPr id="0" name="图片 4099"/>
                      <p:cNvPicPr>
                        <a:picLocks noChangeAspect="1"/>
                      </p:cNvPicPr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76195" y="4612005"/>
                        <a:ext cx="568960" cy="92710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72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7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972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allAtOnce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6705" y="697230"/>
            <a:ext cx="1159573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22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、一根竹竿，小明从左端量到了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3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米处做一个记号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，再从右端量到了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3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米处做一个记号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B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，这时</a:t>
            </a:r>
            <a:r>
              <a:rPr lang="en-US" altLang="zh-CN" sz="3200" dirty="0" smtClean="0">
                <a:ea typeface="Arial" panose="020B0604020202020204" pitchFamily="34" charset="0"/>
              </a:rPr>
              <a:t>A</a:t>
            </a:r>
            <a:r>
              <a:rPr lang="zh-CN" altLang="en-US" sz="3200" dirty="0" smtClean="0">
                <a:ea typeface="Arial" panose="020B0604020202020204" pitchFamily="34" charset="0"/>
              </a:rPr>
              <a:t>、</a:t>
            </a:r>
            <a:r>
              <a:rPr lang="en-US" altLang="zh-CN" sz="3200" dirty="0" smtClean="0">
                <a:ea typeface="Arial" panose="020B0604020202020204" pitchFamily="34" charset="0"/>
              </a:rPr>
              <a:t>B</a:t>
            </a:r>
            <a:r>
              <a:rPr lang="zh-CN" altLang="en-US" sz="3200" dirty="0" smtClean="0">
                <a:ea typeface="Arial" panose="020B0604020202020204" pitchFamily="34" charset="0"/>
              </a:rPr>
              <a:t>之间的长度恰好是全长的</a:t>
            </a:r>
            <a:r>
              <a:rPr lang="en-US" altLang="zh-CN" sz="3200" dirty="0" smtClean="0">
                <a:ea typeface="Arial" panose="020B0604020202020204" pitchFamily="34" charset="0"/>
              </a:rPr>
              <a:t>20%</a:t>
            </a:r>
            <a:r>
              <a:rPr lang="zh-CN" altLang="en-US" sz="3200" dirty="0" smtClean="0">
                <a:ea typeface="Arial" panose="020B0604020202020204" pitchFamily="34" charset="0"/>
              </a:rPr>
              <a:t>，这根竹竿长度可能是多少米？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4" name="直接连接符 3"/>
          <p:cNvCxnSpPr/>
          <p:nvPr/>
        </p:nvCxnSpPr>
        <p:spPr>
          <a:xfrm flipV="1">
            <a:off x="2151921" y="3444949"/>
            <a:ext cx="3232298" cy="2126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左大括号 4"/>
          <p:cNvSpPr/>
          <p:nvPr/>
        </p:nvSpPr>
        <p:spPr>
          <a:xfrm rot="5400000">
            <a:off x="2928098" y="2158410"/>
            <a:ext cx="520996" cy="2073349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左大括号 5"/>
          <p:cNvSpPr/>
          <p:nvPr/>
        </p:nvSpPr>
        <p:spPr>
          <a:xfrm rot="16200000">
            <a:off x="4101224" y="2661686"/>
            <a:ext cx="520996" cy="2073349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6"/>
          <p:cNvSpPr txBox="1"/>
          <p:nvPr/>
        </p:nvSpPr>
        <p:spPr>
          <a:xfrm>
            <a:off x="4140222" y="3923410"/>
            <a:ext cx="1212112" cy="3683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3</a:t>
            </a:r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米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31645" y="2619147"/>
            <a:ext cx="1212112" cy="3683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3</a:t>
            </a:r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米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84020" y="4666615"/>
            <a:ext cx="564388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3+3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÷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1+20%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=5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（米）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32135" y="3253563"/>
            <a:ext cx="1254642" cy="39878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2000" dirty="0" smtClean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20%</a:t>
            </a:r>
            <a:endParaRPr lang="zh-CN" altLang="en-US" sz="2000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12" name="直接连接符 11"/>
          <p:cNvCxnSpPr/>
          <p:nvPr/>
        </p:nvCxnSpPr>
        <p:spPr>
          <a:xfrm>
            <a:off x="6234807" y="3476847"/>
            <a:ext cx="3423684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" name="左大括号 12"/>
          <p:cNvSpPr/>
          <p:nvPr/>
        </p:nvSpPr>
        <p:spPr>
          <a:xfrm rot="16200000">
            <a:off x="8802589" y="3078125"/>
            <a:ext cx="457199" cy="1254641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左大括号 13"/>
          <p:cNvSpPr/>
          <p:nvPr/>
        </p:nvSpPr>
        <p:spPr>
          <a:xfrm rot="5400000">
            <a:off x="6637082" y="2635099"/>
            <a:ext cx="457199" cy="1254641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6" name="直接连接符 15"/>
          <p:cNvCxnSpPr>
            <a:stCxn id="14" idx="0"/>
          </p:cNvCxnSpPr>
          <p:nvPr/>
        </p:nvCxnSpPr>
        <p:spPr>
          <a:xfrm rot="10800000" flipH="1">
            <a:off x="7493001" y="3466215"/>
            <a:ext cx="900231" cy="2480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6606971" y="2690039"/>
            <a:ext cx="818707" cy="33718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1600" dirty="0" smtClean="0">
                <a:latin typeface="Arial" panose="020B0604020202020204" pitchFamily="34" charset="0"/>
                <a:ea typeface="Arial" panose="020B0604020202020204" pitchFamily="34" charset="0"/>
              </a:rPr>
              <a:t>3</a:t>
            </a:r>
            <a:r>
              <a:rPr lang="zh-CN" altLang="en-US" sz="1600" dirty="0" smtClean="0">
                <a:latin typeface="Arial" panose="020B0604020202020204" pitchFamily="34" charset="0"/>
                <a:ea typeface="Arial" panose="020B0604020202020204" pitchFamily="34" charset="0"/>
              </a:rPr>
              <a:t>米</a:t>
            </a:r>
            <a:endParaRPr lang="zh-CN" altLang="en-US" sz="16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790197" y="3926955"/>
            <a:ext cx="818707" cy="33718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1600" dirty="0" smtClean="0">
                <a:latin typeface="Arial" panose="020B0604020202020204" pitchFamily="34" charset="0"/>
                <a:ea typeface="Arial" panose="020B0604020202020204" pitchFamily="34" charset="0"/>
              </a:rPr>
              <a:t>3</a:t>
            </a:r>
            <a:r>
              <a:rPr lang="zh-CN" altLang="en-US" sz="1600" dirty="0" smtClean="0">
                <a:latin typeface="Arial" panose="020B0604020202020204" pitchFamily="34" charset="0"/>
                <a:ea typeface="Arial" panose="020B0604020202020204" pitchFamily="34" charset="0"/>
              </a:rPr>
              <a:t>米</a:t>
            </a:r>
            <a:endParaRPr lang="zh-CN" altLang="en-US" sz="16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684020" y="5188585"/>
            <a:ext cx="627062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3+3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÷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1-20%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=7.5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（米）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013585" y="5892165"/>
            <a:ext cx="677735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答：绳长可能是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5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米，也可能是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7.5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米。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ldLvl="0" animBg="1"/>
      <p:bldP spid="6" grpId="0" bldLvl="0" animBg="1"/>
      <p:bldP spid="7" grpId="0"/>
      <p:bldP spid="8" grpId="0"/>
      <p:bldP spid="9" grpId="0"/>
      <p:bldP spid="10" grpId="0"/>
      <p:bldP spid="13" grpId="0" bldLvl="0" animBg="1"/>
      <p:bldP spid="14" grpId="0" bldLvl="0" animBg="1"/>
      <p:bldP spid="17" grpId="0"/>
      <p:bldP spid="18" grpId="0"/>
      <p:bldP spid="19" grpId="0"/>
      <p:bldP spid="2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06400" y="757555"/>
            <a:ext cx="1133030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23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、施工队有一批水泥，当用去这批水泥的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30%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后，又运来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160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袋，这时的水泥比原来多     ，那么原有水泥多少袋？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3" name="对象 2"/>
          <p:cNvGraphicFramePr>
            <a:graphicFrameLocks noChangeAspect="1"/>
          </p:cNvGraphicFramePr>
          <p:nvPr/>
        </p:nvGraphicFramePr>
        <p:xfrm>
          <a:off x="5824855" y="1183640"/>
          <a:ext cx="412750" cy="8007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" name="公式" r:id="rId1" imgW="4876800" imgH="9448800" progId="Equation.3">
                  <p:embed/>
                </p:oleObj>
              </mc:Choice>
              <mc:Fallback>
                <p:oleObj name="公式" r:id="rId1" imgW="4876800" imgH="94488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824855" y="1183640"/>
                        <a:ext cx="412750" cy="80073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直接连接符 12"/>
          <p:cNvCxnSpPr/>
          <p:nvPr/>
        </p:nvCxnSpPr>
        <p:spPr>
          <a:xfrm>
            <a:off x="5572164" y="1264595"/>
            <a:ext cx="3285460" cy="212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椭圆 16"/>
          <p:cNvSpPr/>
          <p:nvPr/>
        </p:nvSpPr>
        <p:spPr>
          <a:xfrm>
            <a:off x="6250305" y="756285"/>
            <a:ext cx="1738630" cy="54991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19" name="直接连接符 18"/>
          <p:cNvCxnSpPr/>
          <p:nvPr/>
        </p:nvCxnSpPr>
        <p:spPr>
          <a:xfrm>
            <a:off x="2726079" y="3115329"/>
            <a:ext cx="3476847" cy="1063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直接连接符 20"/>
          <p:cNvCxnSpPr/>
          <p:nvPr/>
        </p:nvCxnSpPr>
        <p:spPr>
          <a:xfrm rot="5400000">
            <a:off x="6043437" y="2977117"/>
            <a:ext cx="27644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直接连接符 21"/>
          <p:cNvCxnSpPr/>
          <p:nvPr/>
        </p:nvCxnSpPr>
        <p:spPr>
          <a:xfrm rot="5400000">
            <a:off x="2602033" y="2970028"/>
            <a:ext cx="27644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3" name="左大括号 22"/>
          <p:cNvSpPr/>
          <p:nvPr/>
        </p:nvSpPr>
        <p:spPr>
          <a:xfrm rot="5400000">
            <a:off x="5522442" y="2466755"/>
            <a:ext cx="457200" cy="818707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5" name="直接连接符 24"/>
          <p:cNvCxnSpPr/>
          <p:nvPr/>
        </p:nvCxnSpPr>
        <p:spPr>
          <a:xfrm>
            <a:off x="2672916" y="3870251"/>
            <a:ext cx="4178596" cy="4253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直接连接符 25"/>
          <p:cNvCxnSpPr/>
          <p:nvPr/>
        </p:nvCxnSpPr>
        <p:spPr>
          <a:xfrm rot="5400000">
            <a:off x="6699112" y="3781646"/>
            <a:ext cx="27644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 rot="5400000">
            <a:off x="2545325" y="3763924"/>
            <a:ext cx="276446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左大括号 27"/>
          <p:cNvSpPr/>
          <p:nvPr/>
        </p:nvSpPr>
        <p:spPr>
          <a:xfrm rot="16200000">
            <a:off x="5843194" y="3361664"/>
            <a:ext cx="457200" cy="1566529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9" name="左大括号 28"/>
          <p:cNvSpPr/>
          <p:nvPr/>
        </p:nvSpPr>
        <p:spPr>
          <a:xfrm rot="5400000">
            <a:off x="6362412" y="3381157"/>
            <a:ext cx="347332" cy="602512"/>
          </a:xfrm>
          <a:prstGeom prst="lef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TextBox 29"/>
          <p:cNvSpPr txBox="1"/>
          <p:nvPr/>
        </p:nvSpPr>
        <p:spPr>
          <a:xfrm>
            <a:off x="5650033" y="4476307"/>
            <a:ext cx="1233376" cy="39878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160</a:t>
            </a:r>
            <a:r>
              <a:rPr lang="zh-CN" altLang="en-US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袋</a:t>
            </a:r>
            <a:endParaRPr lang="zh-CN" altLang="en-US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98307" name="Object 3"/>
          <p:cNvGraphicFramePr>
            <a:graphicFrameLocks noChangeAspect="1"/>
          </p:cNvGraphicFramePr>
          <p:nvPr/>
        </p:nvGraphicFramePr>
        <p:xfrm>
          <a:off x="6402545" y="2809580"/>
          <a:ext cx="334962" cy="649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公式" r:id="rId3" imgW="4876800" imgH="9448800" progId="Equation.3">
                  <p:embed/>
                </p:oleObj>
              </mc:Choice>
              <mc:Fallback>
                <p:oleObj name="公式" r:id="rId3" imgW="4876800" imgH="9448800" progId="Equation.3">
                  <p:embed/>
                  <p:pic>
                    <p:nvPicPr>
                      <p:cNvPr id="0" name="图片 5121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6402545" y="2809580"/>
                        <a:ext cx="334962" cy="649288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3" name="直接连接符 32"/>
          <p:cNvCxnSpPr/>
          <p:nvPr/>
        </p:nvCxnSpPr>
        <p:spPr>
          <a:xfrm rot="5400000">
            <a:off x="5481678" y="3187996"/>
            <a:ext cx="1431856" cy="10634"/>
          </a:xfrm>
          <a:prstGeom prst="line">
            <a:avLst/>
          </a:prstGeom>
          <a:ln w="28575">
            <a:solidFill>
              <a:srgbClr val="333333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437381" y="2328530"/>
            <a:ext cx="754912" cy="3683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dirty="0" smtClean="0">
                <a:latin typeface="Arial" panose="020B0604020202020204" pitchFamily="34" charset="0"/>
                <a:ea typeface="Arial" panose="020B0604020202020204" pitchFamily="34" charset="0"/>
              </a:rPr>
              <a:t>30%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832405" y="5092995"/>
            <a:ext cx="6326372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160÷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30%+    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=400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（袋）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ea typeface="Arial" panose="020B0604020202020204" pitchFamily="34" charset="0"/>
              </a:rPr>
              <a:t>             </a:t>
            </a:r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ea typeface="Arial" panose="020B0604020202020204" pitchFamily="34" charset="0"/>
              </a:rPr>
              <a:t> </a:t>
            </a:r>
            <a:r>
              <a:rPr lang="zh-CN" altLang="en-US" sz="3200" dirty="0" smtClean="0">
                <a:ea typeface="Arial" panose="020B0604020202020204" pitchFamily="34" charset="0"/>
              </a:rPr>
              <a:t>答：原来有水泥</a:t>
            </a:r>
            <a:r>
              <a:rPr lang="en-US" altLang="zh-CN" sz="3200" dirty="0" smtClean="0">
                <a:ea typeface="Arial" panose="020B0604020202020204" pitchFamily="34" charset="0"/>
              </a:rPr>
              <a:t>400</a:t>
            </a:r>
            <a:r>
              <a:rPr lang="zh-CN" altLang="en-US" sz="3200" dirty="0" smtClean="0">
                <a:ea typeface="Arial" panose="020B0604020202020204" pitchFamily="34" charset="0"/>
              </a:rPr>
              <a:t>袋。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4" name="对象 3"/>
          <p:cNvGraphicFramePr>
            <a:graphicFrameLocks noChangeAspect="1"/>
          </p:cNvGraphicFramePr>
          <p:nvPr/>
        </p:nvGraphicFramePr>
        <p:xfrm>
          <a:off x="5288280" y="4986020"/>
          <a:ext cx="471805" cy="916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" name="公式" r:id="rId4" imgW="4876800" imgH="9448800" progId="Equation.3">
                  <p:embed/>
                </p:oleObj>
              </mc:Choice>
              <mc:Fallback>
                <p:oleObj name="公式" r:id="rId4" imgW="4876800" imgH="9448800" progId="Equation.3">
                  <p:embed/>
                  <p:pic>
                    <p:nvPicPr>
                      <p:cNvPr id="0" name="图片 5120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288280" y="4986020"/>
                        <a:ext cx="471805" cy="91630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8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bldLvl="0" animBg="1"/>
      <p:bldP spid="23" grpId="0" bldLvl="0" animBg="1"/>
      <p:bldP spid="28" grpId="0" bldLvl="0" animBg="1"/>
      <p:bldP spid="29" grpId="0" bldLvl="0" animBg="1"/>
      <p:bldP spid="30" grpId="0"/>
      <p:bldP spid="34" grpId="0"/>
      <p:bldP spid="3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1325" y="771525"/>
            <a:ext cx="11297920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24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、服装厂要生产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6000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套服装，前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5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天完成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，照这样计算，完成这批服装一共要多少天？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6470541" y="1298900"/>
            <a:ext cx="2434856" cy="212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2353940" y="2243470"/>
            <a:ext cx="7038753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5÷20%=25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（天）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ea typeface="Arial" panose="020B0604020202020204" pitchFamily="34" charset="0"/>
              </a:rPr>
              <a:t>答：完成这批服装一共要</a:t>
            </a:r>
            <a:r>
              <a:rPr lang="en-US" altLang="zh-CN" sz="3200" dirty="0" smtClean="0">
                <a:ea typeface="Arial" panose="020B0604020202020204" pitchFamily="34" charset="0"/>
              </a:rPr>
              <a:t>25</a:t>
            </a:r>
            <a:r>
              <a:rPr lang="zh-CN" altLang="en-US" sz="3200" dirty="0" smtClean="0">
                <a:ea typeface="Arial" panose="020B0604020202020204" pitchFamily="34" charset="0"/>
              </a:rPr>
              <a:t>天。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1795" y="808355"/>
            <a:ext cx="11374120" cy="452310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25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、植物园只售两种门票：个人票每张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5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元，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人一张团体票每张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30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元，购买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张以上的团体票优惠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。若某单位有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208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人去逛植物园，按以上规定买票，最少应付多少元？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208÷10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≈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21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（张）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ea typeface="Arial" panose="020B0604020202020204" pitchFamily="34" charset="0"/>
              </a:rPr>
              <a:t>要买</a:t>
            </a:r>
            <a:r>
              <a:rPr lang="en-US" altLang="zh-CN" sz="3200" dirty="0" smtClean="0">
                <a:ea typeface="Arial" panose="020B0604020202020204" pitchFamily="34" charset="0"/>
              </a:rPr>
              <a:t>21</a:t>
            </a:r>
            <a:r>
              <a:rPr lang="zh-CN" altLang="en-US" sz="3200" dirty="0" smtClean="0">
                <a:ea typeface="Arial" panose="020B0604020202020204" pitchFamily="34" charset="0"/>
              </a:rPr>
              <a:t>张团体票</a:t>
            </a:r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21×30×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1-10%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=567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（元）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ea typeface="Arial" panose="020B0604020202020204" pitchFamily="34" charset="0"/>
              </a:rPr>
              <a:t>           </a:t>
            </a:r>
            <a:r>
              <a:rPr lang="zh-CN" altLang="en-US" sz="3200" dirty="0" smtClean="0">
                <a:ea typeface="Arial" panose="020B0604020202020204" pitchFamily="34" charset="0"/>
              </a:rPr>
              <a:t>答：最少应付</a:t>
            </a:r>
            <a:r>
              <a:rPr lang="en-US" altLang="zh-CN" sz="3200" dirty="0" smtClean="0">
                <a:ea typeface="Arial" panose="020B0604020202020204" pitchFamily="34" charset="0"/>
              </a:rPr>
              <a:t>567</a:t>
            </a:r>
            <a:r>
              <a:rPr lang="zh-CN" altLang="en-US" sz="3200" dirty="0" smtClean="0">
                <a:ea typeface="Arial" panose="020B0604020202020204" pitchFamily="34" charset="0"/>
              </a:rPr>
              <a:t>元。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6570" y="935355"/>
            <a:ext cx="11078845" cy="403098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26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、某种商品按定价卖出可得利润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960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元，若按定价的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80%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出售，则亏损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832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元，问：该种商品的购入价是多少？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定价：（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960+832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÷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1-80%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=8960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（元）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购入价</a:t>
            </a:r>
            <a:r>
              <a:rPr lang="zh-CN" altLang="en-US" sz="3200" dirty="0" smtClean="0">
                <a:ea typeface="Arial" panose="020B0604020202020204" pitchFamily="34" charset="0"/>
              </a:rPr>
              <a:t>：</a:t>
            </a:r>
            <a:r>
              <a:rPr lang="en-US" altLang="zh-CN" sz="3200" dirty="0" smtClean="0">
                <a:ea typeface="Arial" panose="020B0604020202020204" pitchFamily="34" charset="0"/>
              </a:rPr>
              <a:t>8960-960=8000</a:t>
            </a:r>
            <a:r>
              <a:rPr lang="zh-CN" altLang="en-US" sz="3200" dirty="0" smtClean="0">
                <a:ea typeface="Arial" panose="020B0604020202020204" pitchFamily="34" charset="0"/>
              </a:rPr>
              <a:t>（元）</a:t>
            </a:r>
            <a:endParaRPr lang="en-US" altLang="zh-CN" sz="3200" dirty="0" smtClean="0">
              <a:ea typeface="Arial" panose="020B0604020202020204" pitchFamily="34" charset="0"/>
            </a:endParaRPr>
          </a:p>
          <a:p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ea typeface="Arial" panose="020B0604020202020204" pitchFamily="34" charset="0"/>
              </a:rPr>
              <a:t>            </a:t>
            </a:r>
            <a:r>
              <a:rPr lang="zh-CN" altLang="en-US" sz="3200" dirty="0" smtClean="0">
                <a:ea typeface="Arial" panose="020B0604020202020204" pitchFamily="34" charset="0"/>
              </a:rPr>
              <a:t>答：该种商品的购入价是</a:t>
            </a:r>
            <a:r>
              <a:rPr lang="en-US" altLang="zh-CN" sz="3200" dirty="0" smtClean="0">
                <a:ea typeface="Arial" panose="020B0604020202020204" pitchFamily="34" charset="0"/>
              </a:rPr>
              <a:t>8000</a:t>
            </a:r>
            <a:r>
              <a:rPr lang="zh-CN" altLang="en-US" sz="3200" dirty="0" smtClean="0">
                <a:ea typeface="Arial" panose="020B0604020202020204" pitchFamily="34" charset="0"/>
              </a:rPr>
              <a:t>元。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160" y="818515"/>
            <a:ext cx="11533505" cy="550799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27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、一件衣服，第一天按原价出售，没人来买，第二天降价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出售，仍没人来买。第三天再降价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24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元，终于售出。已知售出价格恰好是原来的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56%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。问：原价是多少元？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第二天价格：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1-20%=80%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原价：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24÷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80%-56%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=100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（元）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              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答：原价是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100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元。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ea typeface="Arial" panose="020B0604020202020204" pitchFamily="34" charset="0"/>
            </a:endParaRPr>
          </a:p>
          <a:p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264376" y="1777705"/>
            <a:ext cx="2796363" cy="2126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3060768" y="2349367"/>
            <a:ext cx="1977656" cy="318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6875" y="838835"/>
            <a:ext cx="11424920" cy="403098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28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、某商店一套夏装的进价是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80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元，按标价的八折销售仍可获利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100%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，则该服装的标价是多少元？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八折价钱：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80×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1+100%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=160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（元）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标价：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160</a:t>
            </a:r>
            <a:r>
              <a:rPr lang="en-US" altLang="zh-CN" sz="3200" dirty="0" smtClean="0">
                <a:ea typeface="Arial" panose="020B0604020202020204" pitchFamily="34" charset="0"/>
              </a:rPr>
              <a:t>÷80%=200</a:t>
            </a:r>
            <a:r>
              <a:rPr lang="zh-CN" altLang="en-US" sz="3200" dirty="0" smtClean="0">
                <a:ea typeface="Arial" panose="020B0604020202020204" pitchFamily="34" charset="0"/>
              </a:rPr>
              <a:t>（元）</a:t>
            </a:r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      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ea typeface="Arial" panose="020B0604020202020204" pitchFamily="34" charset="0"/>
              </a:rPr>
              <a:t>           </a:t>
            </a:r>
            <a:r>
              <a:rPr lang="zh-CN" altLang="en-US" sz="3200" dirty="0" smtClean="0">
                <a:ea typeface="Arial" panose="020B0604020202020204" pitchFamily="34" charset="0"/>
              </a:rPr>
              <a:t>答：该服装的标价是</a:t>
            </a:r>
            <a:r>
              <a:rPr lang="en-US" altLang="zh-CN" sz="3200" dirty="0" smtClean="0">
                <a:ea typeface="Arial" panose="020B0604020202020204" pitchFamily="34" charset="0"/>
              </a:rPr>
              <a:t>200</a:t>
            </a:r>
            <a:r>
              <a:rPr lang="zh-CN" altLang="en-US" sz="3200" dirty="0" smtClean="0">
                <a:ea typeface="Arial" panose="020B0604020202020204" pitchFamily="34" charset="0"/>
              </a:rPr>
              <a:t>元。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4" name="直接连接符 3"/>
          <p:cNvCxnSpPr/>
          <p:nvPr/>
        </p:nvCxnSpPr>
        <p:spPr>
          <a:xfrm>
            <a:off x="396589" y="1912930"/>
            <a:ext cx="1605516" cy="1063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995" y="649605"/>
            <a:ext cx="11957050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一、基础知识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（一）填空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sz="3200">
                <a:latin typeface="Arial" panose="020B0604020202020204" pitchFamily="34" charset="0"/>
                <a:ea typeface="宋体" panose="02010600030101010101" pitchFamily="2" charset="-122"/>
              </a:rPr>
              <a:t>修一座房子，用了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34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万元，比计划节约</a:t>
            </a:r>
            <a:r>
              <a:rPr lang="en-US" altLang="zh-CN" sz="3200" b="0">
                <a:ea typeface="宋体" panose="02010600030101010101" pitchFamily="2" charset="-122"/>
                <a:sym typeface="+mn-ea"/>
              </a:rPr>
              <a:t>15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％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节约了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</a:rPr>
              <a:t>（     ）万元。</a:t>
            </a:r>
            <a:endParaRPr lang="zh-CN" altLang="en-US" sz="3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59840" y="2485390"/>
            <a:ext cx="9270365" cy="3538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分析：由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“</a:t>
            </a:r>
            <a:r>
              <a:rPr lang="zh-CN" altLang="en-US" sz="3200">
                <a:ea typeface="宋体" panose="02010600030101010101" pitchFamily="2" charset="-122"/>
                <a:sym typeface="+mn-ea"/>
              </a:rPr>
              <a:t>比计划节约</a:t>
            </a:r>
            <a:r>
              <a:rPr lang="en-US" altLang="zh-CN" sz="3200" b="0">
                <a:ea typeface="宋体" panose="02010600030101010101" pitchFamily="2" charset="-122"/>
                <a:sym typeface="+mn-ea"/>
              </a:rPr>
              <a:t>15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％”“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计划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“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为单位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”1“</a:t>
            </a:r>
            <a:endParaRPr lang="en-US" altLang="zh-CN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节约的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=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计划用款×</a:t>
            </a:r>
            <a:r>
              <a:rPr lang="en-US" altLang="zh-CN" sz="3200" b="0">
                <a:ea typeface="宋体" panose="02010600030101010101" pitchFamily="2" charset="-122"/>
                <a:sym typeface="+mn-ea"/>
              </a:rPr>
              <a:t>15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％</a:t>
            </a:r>
            <a:endParaRPr lang="zh-CN" altLang="en-US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zh-CN" sz="3200">
                <a:ea typeface="宋体" panose="02010600030101010101" pitchFamily="2" charset="-122"/>
                <a:sym typeface="+mn-ea"/>
              </a:rPr>
              <a:t>此题中单位未知，</a:t>
            </a:r>
            <a:r>
              <a:rPr lang="zh-CN" altLang="en-US" sz="3200">
                <a:ea typeface="宋体" panose="02010600030101010101" pitchFamily="2" charset="-122"/>
                <a:sym typeface="+mn-ea"/>
              </a:rPr>
              <a:t>要先求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单位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“1”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，用除法。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实际用款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=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计划用款×（</a:t>
            </a:r>
            <a:r>
              <a:rPr lang="en-US" altLang="zh-CN" sz="3200" b="0"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3200" b="0">
                <a:ea typeface="宋体" panose="02010600030101010101" pitchFamily="2" charset="-122"/>
                <a:sym typeface="+mn-ea"/>
              </a:rPr>
              <a:t>－</a:t>
            </a:r>
            <a:r>
              <a:rPr lang="en-US" altLang="zh-CN" sz="3200" b="0">
                <a:ea typeface="宋体" panose="02010600030101010101" pitchFamily="2" charset="-122"/>
                <a:sym typeface="+mn-ea"/>
              </a:rPr>
              <a:t>15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％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endParaRPr lang="zh-CN" altLang="en-US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计划用款：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34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÷（</a:t>
            </a:r>
            <a:r>
              <a:rPr lang="en-US" altLang="zh-CN" sz="3200" b="0"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3200" b="0">
                <a:ea typeface="宋体" panose="02010600030101010101" pitchFamily="2" charset="-122"/>
                <a:sym typeface="+mn-ea"/>
              </a:rPr>
              <a:t>－</a:t>
            </a:r>
            <a:r>
              <a:rPr lang="en-US" altLang="zh-CN" sz="3200" b="0">
                <a:ea typeface="宋体" panose="02010600030101010101" pitchFamily="2" charset="-122"/>
                <a:sym typeface="+mn-ea"/>
              </a:rPr>
              <a:t>15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％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=40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（万元）</a:t>
            </a:r>
            <a:endParaRPr lang="zh-CN" altLang="en-US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节约的：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40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×</a:t>
            </a:r>
            <a:r>
              <a:rPr lang="en-US" altLang="zh-CN" sz="3200" b="0">
                <a:ea typeface="宋体" panose="02010600030101010101" pitchFamily="2" charset="-122"/>
                <a:sym typeface="+mn-ea"/>
              </a:rPr>
              <a:t>15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％=6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（万元）</a:t>
            </a:r>
            <a:endParaRPr lang="zh-CN" altLang="en-US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 或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40</a:t>
            </a:r>
            <a:r>
              <a:rPr lang="zh-CN" altLang="en-US" sz="3200" b="0">
                <a:ea typeface="宋体" panose="02010600030101010101" pitchFamily="2" charset="-122"/>
                <a:sym typeface="+mn-ea"/>
              </a:rPr>
              <a:t>－</a:t>
            </a:r>
            <a:r>
              <a:rPr lang="en-US" altLang="zh-CN" sz="3200" b="0">
                <a:ea typeface="宋体" panose="02010600030101010101" pitchFamily="2" charset="-122"/>
                <a:sym typeface="+mn-ea"/>
              </a:rPr>
              <a:t>34=6</a:t>
            </a:r>
            <a:r>
              <a:rPr lang="zh-CN" altLang="en-US" sz="3200" b="0">
                <a:ea typeface="宋体" panose="02010600030101010101" pitchFamily="2" charset="-122"/>
                <a:sym typeface="+mn-ea"/>
              </a:rPr>
              <a:t>（万元）</a:t>
            </a:r>
            <a:endParaRPr lang="zh-CN" altLang="en-US" sz="3200" b="0">
              <a:latin typeface="微软雅黑" panose="020B0503020204020204" charset="-122"/>
              <a:ea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0667965" y="1543050"/>
            <a:ext cx="81597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6</a:t>
            </a:r>
            <a:endParaRPr lang="en-US" altLang="zh-CN" sz="320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6090" y="822325"/>
            <a:ext cx="11292840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29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、一家维修站，有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80%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的人精通彩电维修业务，有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70%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的人精通冰箱修理业务，有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的人两种业务都不精通，求两种业务都精通的人数占总人数的百分之几？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94181" y="3157870"/>
            <a:ext cx="3530010" cy="1871330"/>
          </a:xfrm>
          <a:prstGeom prst="rect">
            <a:avLst/>
          </a:prstGeom>
          <a:noFill/>
          <a:ln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椭圆 3"/>
          <p:cNvSpPr/>
          <p:nvPr/>
        </p:nvSpPr>
        <p:spPr>
          <a:xfrm>
            <a:off x="2800506" y="3327990"/>
            <a:ext cx="2445489" cy="1541721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椭圆 4"/>
          <p:cNvSpPr/>
          <p:nvPr/>
        </p:nvSpPr>
        <p:spPr>
          <a:xfrm>
            <a:off x="3885027" y="3359889"/>
            <a:ext cx="2243470" cy="1541721"/>
          </a:xfrm>
          <a:prstGeom prst="ellipse">
            <a:avLst/>
          </a:prstGeom>
          <a:noFill/>
          <a:ln>
            <a:solidFill>
              <a:srgbClr val="3333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874395" y="2636874"/>
            <a:ext cx="1329070" cy="46037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400" dirty="0" smtClean="0">
                <a:latin typeface="Arial" panose="020B0604020202020204" pitchFamily="34" charset="0"/>
                <a:ea typeface="Arial" panose="020B0604020202020204" pitchFamily="34" charset="0"/>
              </a:rPr>
              <a:t>总人数</a:t>
            </a:r>
            <a:endParaRPr lang="zh-CN" altLang="en-US" sz="24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8" name="直接箭头连接符 7"/>
          <p:cNvCxnSpPr/>
          <p:nvPr/>
        </p:nvCxnSpPr>
        <p:spPr>
          <a:xfrm rot="16200000" flipH="1">
            <a:off x="5261946" y="4470991"/>
            <a:ext cx="1424763" cy="92503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rot="5400000">
            <a:off x="2683549" y="4486939"/>
            <a:ext cx="1084521" cy="68048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47614" y="5380074"/>
            <a:ext cx="1446028" cy="39878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dirty="0" smtClean="0">
                <a:ea typeface="Arial" panose="020B0604020202020204" pitchFamily="34" charset="0"/>
              </a:rPr>
              <a:t>彩电</a:t>
            </a:r>
            <a:endParaRPr lang="zh-CN" altLang="en-US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64709" y="5613996"/>
            <a:ext cx="1190846" cy="39878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冰箱</a:t>
            </a:r>
            <a:endParaRPr lang="zh-CN" altLang="en-US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14" name="直接箭头连接符 13"/>
          <p:cNvCxnSpPr/>
          <p:nvPr/>
        </p:nvCxnSpPr>
        <p:spPr>
          <a:xfrm rot="5400000">
            <a:off x="4039200" y="5098312"/>
            <a:ext cx="946298" cy="212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757437" y="5560828"/>
            <a:ext cx="1733107" cy="39878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2000" dirty="0" smtClean="0">
                <a:latin typeface="Arial" panose="020B0604020202020204" pitchFamily="34" charset="0"/>
                <a:ea typeface="Arial" panose="020B0604020202020204" pitchFamily="34" charset="0"/>
              </a:rPr>
              <a:t>两种精通</a:t>
            </a:r>
            <a:endParaRPr lang="zh-CN" altLang="en-US" sz="2000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cxnSp>
        <p:nvCxnSpPr>
          <p:cNvPr id="17" name="直接箭头连接符 16"/>
          <p:cNvCxnSpPr/>
          <p:nvPr/>
        </p:nvCxnSpPr>
        <p:spPr>
          <a:xfrm rot="5400000">
            <a:off x="4932335" y="5459817"/>
            <a:ext cx="1329070" cy="17012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012079" y="6294474"/>
            <a:ext cx="1626781" cy="3683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dirty="0" smtClean="0">
                <a:latin typeface="Arial" panose="020B0604020202020204" pitchFamily="34" charset="0"/>
                <a:ea typeface="Arial" panose="020B0604020202020204" pitchFamily="34" charset="0"/>
              </a:rPr>
              <a:t>都不精通</a:t>
            </a:r>
            <a:endParaRPr lang="zh-CN" altLang="en-US" dirty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36995" y="2637155"/>
            <a:ext cx="5607050" cy="304609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1-10%=90%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（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70%+80%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）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-90%=60%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  <a:p>
            <a:endParaRPr lang="en-US" altLang="zh-CN" sz="3200" dirty="0" smtClean="0">
              <a:ea typeface="Arial" panose="020B0604020202020204" pitchFamily="34" charset="0"/>
            </a:endParaRPr>
          </a:p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     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答：两种业务都精通的人数占总人数的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60%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。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ldLvl="0" animBg="1"/>
      <p:bldP spid="4" grpId="0" bldLvl="0" animBg="1"/>
      <p:bldP spid="5" grpId="0" bldLvl="0" animBg="1"/>
      <p:bldP spid="6" grpId="0"/>
      <p:bldP spid="11" grpId="0"/>
      <p:bldP spid="12" grpId="0"/>
      <p:bldP spid="15" grpId="0"/>
      <p:bldP spid="18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46735" y="749935"/>
            <a:ext cx="11069320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30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、师徒两人合作加工一批零件，需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24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天完成，现在先有师傅单独加工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天，再由徒弟单独加工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30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天，这时共加工了这批零件的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75%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，若徒弟单独加工这批零件需多少天？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12825" y="2641600"/>
            <a:ext cx="9782810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师傅和徒弟合作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天，徒弟再单独加工</a:t>
            </a:r>
            <a:r>
              <a:rPr lang="en-US" altLang="zh-CN" sz="3200" dirty="0" smtClean="0">
                <a:ea typeface="Arial" panose="020B0604020202020204" pitchFamily="34" charset="0"/>
              </a:rPr>
              <a:t>30-10=20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天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7" name="对象 6"/>
          <p:cNvGraphicFramePr>
            <a:graphicFrameLocks noChangeAspect="1"/>
          </p:cNvGraphicFramePr>
          <p:nvPr/>
        </p:nvGraphicFramePr>
        <p:xfrm>
          <a:off x="4649470" y="3048000"/>
          <a:ext cx="501015" cy="8642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" name="公式" r:id="rId1" imgW="5486400" imgH="9448800" progId="Equation.3">
                  <p:embed/>
                </p:oleObj>
              </mc:Choice>
              <mc:Fallback>
                <p:oleObj name="公式" r:id="rId1" imgW="5486400" imgH="9448800" progId="Equation.3">
                  <p:embed/>
                  <p:pic>
                    <p:nvPicPr>
                      <p:cNvPr id="0" name="图片 6144"/>
                      <p:cNvPicPr>
                        <a:picLocks noChangeAspect="1"/>
                      </p:cNvPicPr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649470" y="3048000"/>
                        <a:ext cx="501015" cy="86423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012672" y="3137528"/>
            <a:ext cx="5709684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合作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10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天的工作量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69507" y="4221232"/>
            <a:ext cx="6549656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徒弟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20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天的工作量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75%-      =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99332" name="Object 4"/>
          <p:cNvGraphicFramePr>
            <a:graphicFrameLocks noChangeAspect="1"/>
          </p:cNvGraphicFramePr>
          <p:nvPr/>
        </p:nvGraphicFramePr>
        <p:xfrm>
          <a:off x="5614035" y="4131945"/>
          <a:ext cx="513715" cy="886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公式" r:id="rId3" imgW="5486400" imgH="9448800" progId="Equation.3">
                  <p:embed/>
                </p:oleObj>
              </mc:Choice>
              <mc:Fallback>
                <p:oleObj name="公式" r:id="rId3" imgW="5486400" imgH="9448800" progId="Equation.3">
                  <p:embed/>
                  <p:pic>
                    <p:nvPicPr>
                      <p:cNvPr id="0" name="图片 6145"/>
                      <p:cNvPicPr>
                        <a:picLocks noChangeAspect="1"/>
                      </p:cNvPicPr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14035" y="4131945"/>
                        <a:ext cx="513715" cy="88646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3" name="Object 5"/>
          <p:cNvGraphicFramePr>
            <a:graphicFrameLocks noChangeAspect="1"/>
          </p:cNvGraphicFramePr>
          <p:nvPr/>
        </p:nvGraphicFramePr>
        <p:xfrm>
          <a:off x="6484620" y="4176395"/>
          <a:ext cx="313690" cy="8864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公式" r:id="rId5" imgW="3352800" imgH="9448800" progId="Equation.3">
                  <p:embed/>
                </p:oleObj>
              </mc:Choice>
              <mc:Fallback>
                <p:oleObj name="公式" r:id="rId5" imgW="3352800" imgH="9448800" progId="Equation.3">
                  <p:embed/>
                  <p:pic>
                    <p:nvPicPr>
                      <p:cNvPr id="0" name="图片 6146"/>
                      <p:cNvPicPr>
                        <a:picLocks noChangeAspect="1"/>
                      </p:cNvPicPr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84620" y="4176395"/>
                        <a:ext cx="313690" cy="88646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1258259" y="4991255"/>
            <a:ext cx="5539563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徒弟的功效：    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÷20=</a:t>
            </a:r>
            <a:endParaRPr lang="en-US" altLang="zh-CN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99334" name="Object 6"/>
          <p:cNvGraphicFramePr>
            <a:graphicFrameLocks noChangeAspect="1"/>
          </p:cNvGraphicFramePr>
          <p:nvPr/>
        </p:nvGraphicFramePr>
        <p:xfrm>
          <a:off x="3748405" y="4717415"/>
          <a:ext cx="365760" cy="1035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公式" r:id="rId7" imgW="3352800" imgH="9448800" progId="Equation.3">
                  <p:embed/>
                </p:oleObj>
              </mc:Choice>
              <mc:Fallback>
                <p:oleObj name="公式" r:id="rId7" imgW="3352800" imgH="9448800" progId="Equation.3">
                  <p:embed/>
                  <p:pic>
                    <p:nvPicPr>
                      <p:cNvPr id="0" name="图片 6147"/>
                      <p:cNvPicPr>
                        <a:picLocks noChangeAspect="1"/>
                      </p:cNvPicPr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748405" y="4717415"/>
                        <a:ext cx="365760" cy="103505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5" name="Object 7"/>
          <p:cNvGraphicFramePr>
            <a:graphicFrameLocks noChangeAspect="1"/>
          </p:cNvGraphicFramePr>
          <p:nvPr/>
        </p:nvGraphicFramePr>
        <p:xfrm>
          <a:off x="5223510" y="4937125"/>
          <a:ext cx="490220" cy="8451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公式" r:id="rId9" imgW="5486400" imgH="9448800" progId="Equation.3">
                  <p:embed/>
                </p:oleObj>
              </mc:Choice>
              <mc:Fallback>
                <p:oleObj name="公式" r:id="rId9" imgW="5486400" imgH="9448800" progId="Equation.3">
                  <p:embed/>
                  <p:pic>
                    <p:nvPicPr>
                      <p:cNvPr id="0" name="图片 6148"/>
                      <p:cNvPicPr>
                        <a:picLocks noChangeAspect="1"/>
                      </p:cNvPicPr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5223510" y="4937125"/>
                        <a:ext cx="490220" cy="84518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1269377" y="5653811"/>
            <a:ext cx="5518298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 smtClean="0">
                <a:ea typeface="Arial" panose="020B0604020202020204" pitchFamily="34" charset="0"/>
              </a:rPr>
              <a:t>徒弟时间：</a:t>
            </a:r>
            <a:r>
              <a:rPr lang="en-US" altLang="zh-CN" sz="3200" dirty="0" smtClean="0">
                <a:ea typeface="Arial" panose="020B0604020202020204" pitchFamily="34" charset="0"/>
              </a:rPr>
              <a:t>1÷       =60</a:t>
            </a:r>
            <a:r>
              <a:rPr lang="zh-CN" altLang="en-US" sz="3200" dirty="0" smtClean="0">
                <a:ea typeface="Arial" panose="020B0604020202020204" pitchFamily="34" charset="0"/>
              </a:rPr>
              <a:t>（天）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99336" name="Object 8"/>
          <p:cNvGraphicFramePr>
            <a:graphicFrameLocks noChangeAspect="1"/>
          </p:cNvGraphicFramePr>
          <p:nvPr/>
        </p:nvGraphicFramePr>
        <p:xfrm>
          <a:off x="4258945" y="5578475"/>
          <a:ext cx="443865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公式" r:id="rId11" imgW="5486400" imgH="9448800" progId="Equation.3">
                  <p:embed/>
                </p:oleObj>
              </mc:Choice>
              <mc:Fallback>
                <p:oleObj name="公式" r:id="rId11" imgW="5486400" imgH="9448800" progId="Equation.3">
                  <p:embed/>
                  <p:pic>
                    <p:nvPicPr>
                      <p:cNvPr id="0" name="图片 6149"/>
                      <p:cNvPicPr>
                        <a:picLocks noChangeAspect="1"/>
                      </p:cNvPicPr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258945" y="5578475"/>
                        <a:ext cx="443865" cy="765175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6670758" y="5390707"/>
            <a:ext cx="3636335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rtlCol="0" anchor="t">
            <a:spAutoFit/>
          </a:bodyPr>
          <a:lstStyle/>
          <a:p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答：徒弟单独加工这批零件需</a:t>
            </a:r>
            <a:r>
              <a:rPr lang="en-US" altLang="zh-CN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60</a:t>
            </a:r>
            <a:r>
              <a:rPr lang="zh-CN" altLang="en-US" sz="3200" dirty="0" smtClean="0">
                <a:latin typeface="Arial" panose="020B0604020202020204" pitchFamily="34" charset="0"/>
                <a:ea typeface="Arial" panose="020B0604020202020204" pitchFamily="34" charset="0"/>
              </a:rPr>
              <a:t>天。</a:t>
            </a:r>
            <a:endParaRPr lang="zh-CN" altLang="en-US" sz="3200" dirty="0" smtClean="0"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93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9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99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93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93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9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993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993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99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99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99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99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99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99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4" grpId="0"/>
      <p:bldP spid="17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08305" y="692785"/>
            <a:ext cx="11305540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sz="3200">
                <a:latin typeface="Arial" panose="020B0604020202020204" pitchFamily="34" charset="0"/>
                <a:ea typeface="宋体" panose="02010600030101010101" pitchFamily="2" charset="-122"/>
              </a:rPr>
              <a:t>一本书若定价每本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10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元，获得的纯利润是</a:t>
            </a:r>
            <a:r>
              <a:rPr lang="en-US" altLang="zh-CN" sz="3200" b="0">
                <a:ea typeface="宋体" panose="02010600030101010101" pitchFamily="2" charset="-122"/>
                <a:sym typeface="+mn-ea"/>
              </a:rPr>
              <a:t>25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％,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如果要想使获得利润达到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40%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，则每本书应定价（    ）元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</a:rPr>
              <a:t>。</a:t>
            </a:r>
            <a:endParaRPr lang="zh-CN" altLang="en-US" sz="3200" b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313145" y="2038350"/>
            <a:ext cx="854265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sz="3200" b="0">
                <a:ea typeface="宋体" panose="02010600030101010101" pitchFamily="2" charset="-122"/>
                <a:sym typeface="+mn-ea"/>
              </a:rPr>
              <a:t>进价</a:t>
            </a:r>
            <a:r>
              <a:rPr lang="en-US" altLang="zh-CN" sz="3200" b="0">
                <a:ea typeface="宋体" panose="02010600030101010101" pitchFamily="2" charset="-122"/>
                <a:sym typeface="+mn-ea"/>
              </a:rPr>
              <a:t>=10</a:t>
            </a:r>
            <a:r>
              <a:rPr lang="zh-CN" altLang="en-US" sz="3200" b="0">
                <a:ea typeface="宋体" panose="02010600030101010101" pitchFamily="2" charset="-122"/>
                <a:sym typeface="+mn-ea"/>
              </a:rPr>
              <a:t>÷（</a:t>
            </a:r>
            <a:r>
              <a:rPr lang="en-US" altLang="zh-CN" sz="3200" b="0">
                <a:ea typeface="宋体" panose="02010600030101010101" pitchFamily="2" charset="-122"/>
                <a:sym typeface="+mn-ea"/>
              </a:rPr>
              <a:t>1</a:t>
            </a:r>
            <a:r>
              <a:rPr lang="zh-CN" altLang="en-US" sz="3200" b="0">
                <a:ea typeface="宋体" panose="02010600030101010101" pitchFamily="2" charset="-122"/>
                <a:sym typeface="+mn-ea"/>
              </a:rPr>
              <a:t>＋</a:t>
            </a:r>
            <a:r>
              <a:rPr lang="en-US" altLang="zh-CN" sz="3200" b="0">
                <a:ea typeface="宋体" panose="02010600030101010101" pitchFamily="2" charset="-122"/>
                <a:sym typeface="+mn-ea"/>
              </a:rPr>
              <a:t>25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％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=8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（元）</a:t>
            </a:r>
            <a:endParaRPr lang="zh-CN" altLang="en-US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定价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=8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×（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＋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40%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=11.2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（元）</a:t>
            </a:r>
            <a:endParaRPr lang="zh-CN" altLang="en-US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endParaRPr lang="zh-CN" altLang="en-US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7188835" y="1197610"/>
            <a:ext cx="137985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11.2</a:t>
            </a:r>
            <a:endParaRPr lang="en-US" altLang="zh-CN" sz="320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08635" y="708660"/>
            <a:ext cx="610552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sz="3200">
                <a:latin typeface="Arial" panose="020B0604020202020204" pitchFamily="34" charset="0"/>
                <a:ea typeface="宋体" panose="02010600030101010101" pitchFamily="2" charset="-122"/>
              </a:rPr>
              <a:t>在右图的三杯水中，分别放入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5g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糖，其中最甜的一杯，糖和糖水的比是（       ）。</a:t>
            </a:r>
            <a:endParaRPr lang="zh-CN" altLang="en-US" sz="3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33695" y="2496820"/>
            <a:ext cx="8542655" cy="353822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分析：糖：糖水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=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糖÷（糖＋水）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左：</a:t>
            </a:r>
            <a:r>
              <a:rPr lang="en-US" altLang="zh-CN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5</a:t>
            </a:r>
            <a:r>
              <a:rPr lang="zh-CN" altLang="en-US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：（</a:t>
            </a:r>
            <a:r>
              <a:rPr lang="en-US" altLang="zh-CN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5</a:t>
            </a:r>
            <a:r>
              <a:rPr lang="zh-CN" altLang="en-US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＋</a:t>
            </a:r>
            <a:r>
              <a:rPr lang="en-US" altLang="zh-CN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80</a:t>
            </a:r>
            <a:r>
              <a:rPr lang="zh-CN" altLang="en-US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）</a:t>
            </a:r>
            <a:r>
              <a:rPr lang="en-US" altLang="zh-CN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=5:85=1:17</a:t>
            </a:r>
            <a:endParaRPr lang="zh-CN" altLang="en-US" sz="3200" b="0">
              <a:latin typeface="微软雅黑" panose="020B0503020204020204" charset="-122"/>
              <a:ea typeface="宋体" panose="02010600030101010101" pitchFamily="2" charset="-122"/>
              <a:sym typeface="+mn-ea"/>
            </a:endParaRPr>
          </a:p>
          <a:p>
            <a:pPr lvl="0"/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中：</a:t>
            </a:r>
            <a:r>
              <a:rPr lang="en-US" altLang="zh-CN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5</a:t>
            </a:r>
            <a:r>
              <a:rPr lang="zh-CN" altLang="en-US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：（</a:t>
            </a:r>
            <a:r>
              <a:rPr lang="en-US" altLang="zh-CN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5</a:t>
            </a:r>
            <a:r>
              <a:rPr lang="zh-CN" altLang="en-US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＋</a:t>
            </a:r>
            <a:r>
              <a:rPr lang="en-US" altLang="zh-CN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100</a:t>
            </a:r>
            <a:r>
              <a:rPr lang="zh-CN" altLang="en-US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）</a:t>
            </a:r>
            <a:r>
              <a:rPr lang="en-US" altLang="zh-CN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=5:105=1:21</a:t>
            </a:r>
            <a:endParaRPr lang="zh-CN" altLang="en-US" sz="3200" b="0">
              <a:latin typeface="微软雅黑" panose="020B0503020204020204" charset="-122"/>
              <a:ea typeface="宋体" panose="02010600030101010101" pitchFamily="2" charset="-122"/>
              <a:sym typeface="+mn-ea"/>
            </a:endParaRPr>
          </a:p>
          <a:p>
            <a:pPr lvl="0"/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右：</a:t>
            </a:r>
            <a:r>
              <a:rPr lang="en-US" altLang="zh-CN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5</a:t>
            </a:r>
            <a:r>
              <a:rPr lang="zh-CN" altLang="en-US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：（</a:t>
            </a:r>
            <a:r>
              <a:rPr lang="en-US" altLang="zh-CN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5</a:t>
            </a:r>
            <a:r>
              <a:rPr lang="zh-CN" altLang="en-US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＋</a:t>
            </a:r>
            <a:r>
              <a:rPr lang="en-US" altLang="zh-CN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50</a:t>
            </a:r>
            <a:r>
              <a:rPr lang="zh-CN" altLang="en-US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）</a:t>
            </a:r>
            <a:r>
              <a:rPr lang="en-US" altLang="zh-CN" sz="3200" b="0">
                <a:latin typeface="微软雅黑" panose="020B0503020204020204" charset="-122"/>
                <a:ea typeface="宋体" panose="02010600030101010101" pitchFamily="2" charset="-122"/>
                <a:sym typeface="+mn-ea"/>
              </a:rPr>
              <a:t>=5:55=1:11</a:t>
            </a:r>
            <a:endParaRPr lang="zh-CN" altLang="en-US" sz="3200" b="0">
              <a:latin typeface="微软雅黑" panose="020B0503020204020204" charset="-122"/>
              <a:ea typeface="宋体" panose="02010600030101010101" pitchFamily="2" charset="-122"/>
              <a:sym typeface="+mn-ea"/>
            </a:endParaRPr>
          </a:p>
          <a:p>
            <a:pPr lvl="0"/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最甜的一杯即为糖与糖水比值最大的一杯，即为最右边的，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1:11</a:t>
            </a:r>
            <a:endParaRPr lang="zh-CN" altLang="en-US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endParaRPr lang="zh-CN" altLang="en-US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2962875" y="1693545"/>
            <a:ext cx="119697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1:11</a:t>
            </a:r>
            <a:endParaRPr lang="en-US" altLang="zh-CN" sz="320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7398985" y="801370"/>
            <a:ext cx="803275" cy="1250315"/>
            <a:chOff x="8711" y="2930"/>
            <a:chExt cx="1265" cy="1969"/>
          </a:xfrm>
        </p:grpSpPr>
        <p:grpSp>
          <p:nvGrpSpPr>
            <p:cNvPr id="7" name="组合 6"/>
            <p:cNvGrpSpPr/>
            <p:nvPr/>
          </p:nvGrpSpPr>
          <p:grpSpPr>
            <a:xfrm>
              <a:off x="8711" y="2930"/>
              <a:ext cx="1265" cy="1969"/>
              <a:chOff x="8711" y="2930"/>
              <a:chExt cx="1265" cy="1969"/>
            </a:xfrm>
          </p:grpSpPr>
          <p:sp>
            <p:nvSpPr>
              <p:cNvPr id="5" name="圆柱形 4"/>
              <p:cNvSpPr/>
              <p:nvPr/>
            </p:nvSpPr>
            <p:spPr>
              <a:xfrm>
                <a:off x="8711" y="2930"/>
                <a:ext cx="1265" cy="1969"/>
              </a:xfrm>
              <a:prstGeom prst="can">
                <a:avLst/>
              </a:prstGeom>
              <a:solidFill>
                <a:schemeClr val="bg1"/>
              </a:solidFill>
              <a:ln w="28575">
                <a:solidFill>
                  <a:srgbClr val="1C1C1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6" name="椭圆 5"/>
              <p:cNvSpPr/>
              <p:nvPr/>
            </p:nvSpPr>
            <p:spPr>
              <a:xfrm>
                <a:off x="8753" y="3790"/>
                <a:ext cx="1223" cy="249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1C1C1C"/>
                </a:solidFill>
                <a:prstDash val="dash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8" name="文本框 7"/>
            <p:cNvSpPr txBox="1"/>
            <p:nvPr/>
          </p:nvSpPr>
          <p:spPr>
            <a:xfrm>
              <a:off x="8711" y="4319"/>
              <a:ext cx="1182" cy="58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/>
              <a:r>
                <a:rPr lang="en-US" altLang="zh-CN">
                  <a:latin typeface="Arial" panose="020B0604020202020204" pitchFamily="34" charset="0"/>
                  <a:ea typeface="Arial" panose="020B0604020202020204" pitchFamily="34" charset="0"/>
                </a:rPr>
                <a:t>80g</a:t>
              </a:r>
              <a:endParaRPr lang="en-US" altLang="zh-CN"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8590880" y="781685"/>
            <a:ext cx="803275" cy="1250315"/>
            <a:chOff x="8711" y="2930"/>
            <a:chExt cx="1265" cy="1969"/>
          </a:xfrm>
        </p:grpSpPr>
        <p:grpSp>
          <p:nvGrpSpPr>
            <p:cNvPr id="11" name="组合 10"/>
            <p:cNvGrpSpPr/>
            <p:nvPr/>
          </p:nvGrpSpPr>
          <p:grpSpPr>
            <a:xfrm>
              <a:off x="8711" y="2930"/>
              <a:ext cx="1265" cy="1969"/>
              <a:chOff x="8711" y="2930"/>
              <a:chExt cx="1265" cy="1969"/>
            </a:xfrm>
          </p:grpSpPr>
          <p:sp>
            <p:nvSpPr>
              <p:cNvPr id="12" name="圆柱形 11"/>
              <p:cNvSpPr/>
              <p:nvPr/>
            </p:nvSpPr>
            <p:spPr>
              <a:xfrm>
                <a:off x="8711" y="2930"/>
                <a:ext cx="1265" cy="1969"/>
              </a:xfrm>
              <a:prstGeom prst="can">
                <a:avLst/>
              </a:prstGeom>
              <a:solidFill>
                <a:schemeClr val="bg1"/>
              </a:solidFill>
              <a:ln w="28575">
                <a:solidFill>
                  <a:srgbClr val="1C1C1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3" name="椭圆 12"/>
              <p:cNvSpPr/>
              <p:nvPr/>
            </p:nvSpPr>
            <p:spPr>
              <a:xfrm>
                <a:off x="8753" y="3541"/>
                <a:ext cx="1223" cy="249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1C1C1C"/>
                </a:solidFill>
                <a:prstDash val="dash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14" name="文本框 13"/>
            <p:cNvSpPr txBox="1"/>
            <p:nvPr/>
          </p:nvSpPr>
          <p:spPr>
            <a:xfrm>
              <a:off x="8794" y="4319"/>
              <a:ext cx="1182" cy="58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/>
              <a:r>
                <a:rPr lang="en-US" altLang="zh-CN">
                  <a:latin typeface="Arial" panose="020B0604020202020204" pitchFamily="34" charset="0"/>
                  <a:ea typeface="Arial" panose="020B0604020202020204" pitchFamily="34" charset="0"/>
                </a:rPr>
                <a:t>100g</a:t>
              </a:r>
              <a:endParaRPr lang="en-US" altLang="zh-CN"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9631010" y="775335"/>
            <a:ext cx="803275" cy="1250315"/>
            <a:chOff x="8711" y="2930"/>
            <a:chExt cx="1265" cy="1969"/>
          </a:xfrm>
        </p:grpSpPr>
        <p:grpSp>
          <p:nvGrpSpPr>
            <p:cNvPr id="16" name="组合 15"/>
            <p:cNvGrpSpPr/>
            <p:nvPr/>
          </p:nvGrpSpPr>
          <p:grpSpPr>
            <a:xfrm>
              <a:off x="8711" y="2930"/>
              <a:ext cx="1265" cy="1969"/>
              <a:chOff x="8711" y="2930"/>
              <a:chExt cx="1265" cy="1969"/>
            </a:xfrm>
          </p:grpSpPr>
          <p:sp>
            <p:nvSpPr>
              <p:cNvPr id="17" name="圆柱形 16"/>
              <p:cNvSpPr/>
              <p:nvPr/>
            </p:nvSpPr>
            <p:spPr>
              <a:xfrm>
                <a:off x="8711" y="2930"/>
                <a:ext cx="1265" cy="1969"/>
              </a:xfrm>
              <a:prstGeom prst="can">
                <a:avLst/>
              </a:prstGeom>
              <a:solidFill>
                <a:schemeClr val="bg1"/>
              </a:solidFill>
              <a:ln w="28575">
                <a:solidFill>
                  <a:srgbClr val="1C1C1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  <p:sp>
            <p:nvSpPr>
              <p:cNvPr id="18" name="椭圆 17"/>
              <p:cNvSpPr/>
              <p:nvPr/>
            </p:nvSpPr>
            <p:spPr>
              <a:xfrm>
                <a:off x="8753" y="4039"/>
                <a:ext cx="1223" cy="249"/>
              </a:xfrm>
              <a:prstGeom prst="ellipse">
                <a:avLst/>
              </a:prstGeom>
              <a:solidFill>
                <a:schemeClr val="bg1"/>
              </a:solidFill>
              <a:ln w="38100">
                <a:solidFill>
                  <a:srgbClr val="1C1C1C"/>
                </a:solidFill>
                <a:prstDash val="dashDot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zh-CN" altLang="en-US"/>
              </a:p>
            </p:txBody>
          </p:sp>
        </p:grpSp>
        <p:sp>
          <p:nvSpPr>
            <p:cNvPr id="19" name="文本框 18"/>
            <p:cNvSpPr txBox="1"/>
            <p:nvPr/>
          </p:nvSpPr>
          <p:spPr>
            <a:xfrm>
              <a:off x="8711" y="4319"/>
              <a:ext cx="1182" cy="580"/>
            </a:xfrm>
            <a:prstGeom prst="rect">
              <a:avLst/>
            </a:prstGeom>
            <a:noFill/>
            <a:ln w="9525">
              <a:noFill/>
              <a:miter/>
            </a:ln>
          </p:spPr>
          <p:txBody>
            <a:bodyPr wrap="square" anchor="t">
              <a:spAutoFit/>
            </a:bodyPr>
            <a:lstStyle/>
            <a:p>
              <a:pPr lvl="0"/>
              <a:r>
                <a:rPr lang="en-US" altLang="zh-CN">
                  <a:latin typeface="Arial" panose="020B0604020202020204" pitchFamily="34" charset="0"/>
                  <a:ea typeface="Arial" panose="020B0604020202020204" pitchFamily="34" charset="0"/>
                </a:rPr>
                <a:t>50g</a:t>
              </a:r>
              <a:endParaRPr lang="en-US" altLang="zh-CN">
                <a:latin typeface="Arial" panose="020B0604020202020204" pitchFamily="34" charset="0"/>
                <a:ea typeface="Arial" panose="020B0604020202020204" pitchFamily="34" charset="0"/>
              </a:endParaRPr>
            </a:p>
          </p:txBody>
        </p:sp>
      </p:grpSp>
      <p:sp>
        <p:nvSpPr>
          <p:cNvPr id="20" name="文本框 19"/>
          <p:cNvSpPr txBox="1"/>
          <p:nvPr/>
        </p:nvSpPr>
        <p:spPr>
          <a:xfrm>
            <a:off x="7398985" y="2025650"/>
            <a:ext cx="750570" cy="3683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左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1" name="文本框 20"/>
          <p:cNvSpPr txBox="1"/>
          <p:nvPr/>
        </p:nvSpPr>
        <p:spPr>
          <a:xfrm>
            <a:off x="8617550" y="2051685"/>
            <a:ext cx="750570" cy="3683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中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9683715" y="2025650"/>
            <a:ext cx="750570" cy="36830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>
                <a:latin typeface="Arial" panose="020B0604020202020204" pitchFamily="34" charset="0"/>
                <a:ea typeface="宋体" panose="02010600030101010101" pitchFamily="2" charset="-122"/>
              </a:rPr>
              <a:t>右</a:t>
            </a:r>
            <a:endParaRPr lang="zh-CN" altLang="en-US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95935" y="775335"/>
            <a:ext cx="10829290" cy="107632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</a:rPr>
              <a:t>5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sz="3200" dirty="0">
                <a:latin typeface="Arial" panose="020B0604020202020204" pitchFamily="34" charset="0"/>
                <a:ea typeface="宋体" panose="02010600030101010101" pitchFamily="2" charset="-122"/>
              </a:rPr>
              <a:t>完成一项工程，原计划要</a:t>
            </a:r>
            <a:r>
              <a:rPr lang="en-US" altLang="zh-CN" sz="3200" dirty="0">
                <a:latin typeface="Arial" panose="020B0604020202020204" pitchFamily="34" charset="0"/>
                <a:ea typeface="宋体" panose="02010600030101010101" pitchFamily="2" charset="-122"/>
              </a:rPr>
              <a:t>10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</a:rPr>
              <a:t>天，实际每天工作效率提高</a:t>
            </a:r>
            <a:r>
              <a:rPr lang="en-US" altLang="zh-CN" sz="3200" b="0" dirty="0">
                <a:latin typeface="Arial" panose="020B0604020202020204" pitchFamily="34" charset="0"/>
                <a:ea typeface="宋体" panose="02010600030101010101" pitchFamily="2" charset="-122"/>
              </a:rPr>
              <a:t>25%</a:t>
            </a:r>
            <a:r>
              <a:rPr lang="zh-CN" altLang="en-US" sz="3200" b="0" dirty="0">
                <a:latin typeface="Arial" panose="020B0604020202020204" pitchFamily="34" charset="0"/>
                <a:ea typeface="宋体" panose="02010600030101010101" pitchFamily="2" charset="-122"/>
              </a:rPr>
              <a:t>，</a:t>
            </a:r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</a:rPr>
              <a:t>实际要用（     ）完成任务。</a:t>
            </a:r>
            <a:endParaRPr lang="zh-CN" altLang="en-US" sz="3200" dirty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212815" y="1985010"/>
            <a:ext cx="8542655" cy="25533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 dirty="0">
                <a:latin typeface="Arial" panose="020B0604020202020204" pitchFamily="34" charset="0"/>
                <a:ea typeface="宋体" panose="02010600030101010101" pitchFamily="2" charset="-122"/>
              </a:rPr>
              <a:t>计划工效：</a:t>
            </a:r>
            <a:endParaRPr lang="zh-CN" altLang="en-US" sz="3200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endParaRPr lang="zh-CN" altLang="en-US" sz="3200" b="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zh-CN" altLang="en-US" sz="3200" b="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实际工效：</a:t>
            </a:r>
            <a:endParaRPr lang="zh-CN" altLang="en-US" sz="3200" b="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endParaRPr lang="zh-CN" altLang="en-US" sz="3200" b="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zh-CN" altLang="en-US" sz="3200" b="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实际需要时间：</a:t>
            </a:r>
            <a:endParaRPr lang="zh-CN" altLang="en-US" sz="3200" b="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879180" y="1193165"/>
            <a:ext cx="81597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 dirty="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8</a:t>
            </a:r>
            <a:endParaRPr lang="en-US" altLang="zh-CN" sz="3200" dirty="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graphicFrame>
        <p:nvGraphicFramePr>
          <p:cNvPr id="7" name="对象 6"/>
          <p:cNvGraphicFramePr/>
          <p:nvPr/>
        </p:nvGraphicFramePr>
        <p:xfrm>
          <a:off x="3652485" y="1985010"/>
          <a:ext cx="499745" cy="6832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" name="" r:id="rId1" imgW="4876800" imgH="9448800" progId="Equation.3">
                  <p:embed/>
                </p:oleObj>
              </mc:Choice>
              <mc:Fallback>
                <p:oleObj name="" r:id="rId1" imgW="4876800" imgH="9448800" progId="Equation.3">
                  <p:embed/>
                  <p:pic>
                    <p:nvPicPr>
                      <p:cNvPr id="0" name="图片 1024" descr="image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652485" y="1985010"/>
                        <a:ext cx="499745" cy="68326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对象 8">
            <a:hlinkClick r:id="" action="ppaction://ole?verb=0"/>
          </p:cNvPr>
          <p:cNvGraphicFramePr/>
          <p:nvPr/>
        </p:nvGraphicFramePr>
        <p:xfrm>
          <a:off x="3879180" y="2777490"/>
          <a:ext cx="2844165" cy="91630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" r:id="rId3" imgW="27432000" imgH="9448800" progId="Equation.3">
                  <p:embed/>
                </p:oleObj>
              </mc:Choice>
              <mc:Fallback>
                <p:oleObj name="" r:id="rId3" imgW="27432000" imgH="9448800" progId="Equation.3">
                  <p:embed/>
                  <p:pic>
                    <p:nvPicPr>
                      <p:cNvPr id="0" name="图片 1026" descr="image9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79180" y="2777490"/>
                        <a:ext cx="2844165" cy="91630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 cap="flat" cmpd="sng">
                        <a:solidFill>
                          <a:srgbClr val="000000"/>
                        </a:solidFill>
                        <a:prstDash val="solid"/>
                        <a:round/>
                        <a:headEnd type="none" w="med" len="med"/>
                        <a:tailEnd type="none" w="med" len="med"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对象 12"/>
          <p:cNvGraphicFramePr/>
          <p:nvPr/>
        </p:nvGraphicFramePr>
        <p:xfrm>
          <a:off x="4152900" y="3693795"/>
          <a:ext cx="3669030" cy="1024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" r:id="rId5" imgW="20116800" imgH="9448800" progId="Equation.3">
                  <p:embed/>
                </p:oleObj>
              </mc:Choice>
              <mc:Fallback>
                <p:oleObj name="" r:id="rId5" imgW="20116800" imgH="9448800" progId="Equation.3">
                  <p:embed/>
                  <p:pic>
                    <p:nvPicPr>
                      <p:cNvPr id="0" name="图片 1027" descr="image10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52900" y="3693795"/>
                        <a:ext cx="3669030" cy="1024890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9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33070" y="775335"/>
            <a:ext cx="11029950" cy="25533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（二）选择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6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sz="3200">
                <a:latin typeface="Arial" panose="020B0604020202020204" pitchFamily="34" charset="0"/>
                <a:ea typeface="宋体" panose="02010600030101010101" pitchFamily="2" charset="-122"/>
              </a:rPr>
              <a:t>一个车间改革后，人员减少了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20%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，产量比原来增加了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20%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，则工效（      ）。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A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、提高了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50%        B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、提高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40% </a:t>
            </a:r>
            <a:endParaRPr lang="en-US" altLang="zh-CN" sz="3200" b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C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、提高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30%           D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、与原来一样</a:t>
            </a:r>
            <a:endParaRPr lang="zh-CN" altLang="en-US" sz="3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828640" y="3726815"/>
            <a:ext cx="854265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＋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20%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）÷（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－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20%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=150%</a:t>
            </a:r>
            <a:endParaRPr lang="en-US" altLang="zh-CN" sz="32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150%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－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1=50%</a:t>
            </a:r>
            <a:endParaRPr lang="en-US" altLang="zh-CN" sz="32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endParaRPr lang="en-US" altLang="zh-CN" sz="32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374990" y="1760220"/>
            <a:ext cx="66103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</a:t>
            </a:r>
            <a:endParaRPr lang="en-US" altLang="zh-CN" sz="320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71170" y="775335"/>
            <a:ext cx="11004550" cy="255333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（二）选择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7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sz="3200">
                <a:latin typeface="Arial" panose="020B0604020202020204" pitchFamily="34" charset="0"/>
                <a:ea typeface="宋体" panose="02010600030101010101" pitchFamily="2" charset="-122"/>
              </a:rPr>
              <a:t>生产小组抽查了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500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个产品，发现合格率为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98%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，合格产品数与不合格的比是（      ）。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A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sz="3200" b="0">
                <a:latin typeface="Arial" panose="020B0604020202020204" pitchFamily="34" charset="0"/>
                <a:ea typeface="宋体" panose="02010600030101010101" pitchFamily="2" charset="-122"/>
              </a:rPr>
              <a:t>1:50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          B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sz="3200" b="0">
                <a:latin typeface="Arial" panose="020B0604020202020204" pitchFamily="34" charset="0"/>
                <a:ea typeface="宋体" panose="02010600030101010101" pitchFamily="2" charset="-122"/>
              </a:rPr>
              <a:t>50:1</a:t>
            </a:r>
            <a:endParaRPr lang="en-US" sz="3200" b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C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sz="3200" b="0">
                <a:latin typeface="Arial" panose="020B0604020202020204" pitchFamily="34" charset="0"/>
                <a:ea typeface="宋体" panose="02010600030101010101" pitchFamily="2" charset="-122"/>
              </a:rPr>
              <a:t>1:49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          D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49:1</a:t>
            </a:r>
            <a:endParaRPr lang="en-US" altLang="zh-CN" sz="3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48020" y="3890010"/>
            <a:ext cx="854265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（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500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×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98%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）：（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500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×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2%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=49:1</a:t>
            </a:r>
            <a:endParaRPr lang="zh-CN" altLang="en-US" sz="32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98%</a:t>
            </a:r>
            <a:r>
              <a:rPr lang="zh-CN" altLang="en-US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：</a:t>
            </a:r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2%=49:1</a:t>
            </a:r>
            <a:endParaRPr lang="zh-CN" altLang="en-US" sz="32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endParaRPr lang="zh-CN" altLang="en-US" sz="320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696425" y="1760220"/>
            <a:ext cx="66103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D</a:t>
            </a:r>
            <a:endParaRPr lang="en-US" altLang="zh-CN" sz="320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333375" y="750570"/>
            <a:ext cx="11330305" cy="206121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（二）选择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8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sz="3200">
                <a:latin typeface="Arial" panose="020B0604020202020204" pitchFamily="34" charset="0"/>
                <a:ea typeface="宋体" panose="02010600030101010101" pitchFamily="2" charset="-122"/>
              </a:rPr>
              <a:t>一种鞋按进价的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25%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加价出售后，在节日期间又降价</a:t>
            </a:r>
            <a:r>
              <a:rPr lang="en-US" altLang="zh-CN" sz="3200">
                <a:latin typeface="Arial" panose="020B0604020202020204" pitchFamily="34" charset="0"/>
                <a:ea typeface="宋体" panose="02010600030101010101" pitchFamily="2" charset="-122"/>
              </a:rPr>
              <a:t>20%</a:t>
            </a:r>
            <a:r>
              <a:rPr lang="zh-CN" altLang="en-US" sz="3200">
                <a:latin typeface="Arial" panose="020B0604020202020204" pitchFamily="34" charset="0"/>
                <a:ea typeface="宋体" panose="02010600030101010101" pitchFamily="2" charset="-122"/>
              </a:rPr>
              <a:t>，降价后的价格（      ）进价。</a:t>
            </a:r>
            <a:endParaRPr lang="zh-CN" altLang="en-US" sz="32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A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sz="3200" b="0">
                <a:latin typeface="Arial" panose="020B0604020202020204" pitchFamily="34" charset="0"/>
                <a:ea typeface="宋体" panose="02010600030101010101" pitchFamily="2" charset="-122"/>
              </a:rPr>
              <a:t>大于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       B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sz="3200" b="0">
                <a:latin typeface="Arial" panose="020B0604020202020204" pitchFamily="34" charset="0"/>
                <a:ea typeface="宋体" panose="02010600030101010101" pitchFamily="2" charset="-122"/>
              </a:rPr>
              <a:t>小于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 C</a:t>
            </a:r>
            <a:r>
              <a:rPr lang="zh-CN" altLang="en-US" sz="3200" b="0">
                <a:latin typeface="Arial" panose="020B0604020202020204" pitchFamily="34" charset="0"/>
                <a:ea typeface="宋体" panose="02010600030101010101" pitchFamily="2" charset="-122"/>
              </a:rPr>
              <a:t>、</a:t>
            </a:r>
            <a:r>
              <a:rPr lang="zh-CN" sz="3200" b="0">
                <a:latin typeface="Arial" panose="020B0604020202020204" pitchFamily="34" charset="0"/>
                <a:ea typeface="宋体" panose="02010600030101010101" pitchFamily="2" charset="-122"/>
              </a:rPr>
              <a:t>等于</a:t>
            </a:r>
            <a:r>
              <a:rPr lang="en-US" altLang="zh-CN" sz="3200" b="0">
                <a:latin typeface="Arial" panose="020B0604020202020204" pitchFamily="34" charset="0"/>
                <a:ea typeface="宋体" panose="02010600030101010101" pitchFamily="2" charset="-122"/>
              </a:rPr>
              <a:t>           </a:t>
            </a:r>
            <a:endParaRPr lang="en-US" altLang="zh-CN" sz="3200" b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960085" y="3024505"/>
            <a:ext cx="8542655" cy="1568450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latin typeface="微软雅黑" panose="020B0503020204020204" charset="-122"/>
                <a:ea typeface="微软雅黑" panose="020B0503020204020204" charset="-122"/>
                <a:sym typeface="+mn-ea"/>
              </a:rPr>
              <a:t> </a:t>
            </a:r>
            <a:r>
              <a:rPr 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进价是单位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“1”,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加价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25%=1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＋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25%=125%</a:t>
            </a:r>
            <a:endParaRPr lang="en-US" altLang="zh-CN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降价后：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125%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×（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1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－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20%</a:t>
            </a:r>
            <a:r>
              <a:rPr lang="zh-CN" altLang="en-US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）</a:t>
            </a:r>
            <a:r>
              <a:rPr lang="en-US" altLang="zh-CN" sz="3200" b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=1</a:t>
            </a:r>
            <a:endParaRPr lang="en-US" altLang="zh-CN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lvl="0"/>
            <a:endParaRPr lang="en-US" altLang="zh-CN" sz="3200" b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3277835" y="1682115"/>
            <a:ext cx="661035" cy="583565"/>
          </a:xfrm>
          <a:prstGeom prst="rect">
            <a:avLst/>
          </a:prstGeom>
          <a:noFill/>
          <a:ln w="9525">
            <a:noFill/>
            <a:miter/>
          </a:ln>
        </p:spPr>
        <p:txBody>
          <a:bodyPr wrap="square" anchor="t">
            <a:spAutoFit/>
          </a:bodyPr>
          <a:lstStyle/>
          <a:p>
            <a:pPr lvl="0"/>
            <a:r>
              <a:rPr lang="en-US" altLang="zh-CN" sz="3200">
                <a:solidFill>
                  <a:srgbClr val="FF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C</a:t>
            </a:r>
            <a:endParaRPr lang="en-US" altLang="zh-CN" sz="3200">
              <a:solidFill>
                <a:srgbClr val="FF0000"/>
              </a:solidFill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1_Default Design">
  <a:themeElements>
    <a:clrScheme name="">
      <a:dk1>
        <a:srgbClr val="1C1C1C"/>
      </a:dk1>
      <a:lt1>
        <a:srgbClr val="FFFFFF"/>
      </a:lt1>
      <a:dk2>
        <a:srgbClr val="080808"/>
      </a:dk2>
      <a:lt2>
        <a:srgbClr val="DDDDDD"/>
      </a:lt2>
      <a:accent1>
        <a:srgbClr val="EE3516"/>
      </a:accent1>
      <a:accent2>
        <a:srgbClr val="F3BD33"/>
      </a:accent2>
      <a:accent3>
        <a:srgbClr val="FFFFFF"/>
      </a:accent3>
      <a:accent4>
        <a:srgbClr val="161616"/>
      </a:accent4>
      <a:accent5>
        <a:srgbClr val="F5AEAA"/>
      </a:accent5>
      <a:accent6>
        <a:srgbClr val="DAA92D"/>
      </a:accent6>
      <a:hlink>
        <a:srgbClr val="AED925"/>
      </a:hlink>
      <a:folHlink>
        <a:srgbClr val="4E9D41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 w="9525">
          <a:noFill/>
          <a:miter/>
        </a:ln>
      </a:spPr>
      <a:bodyPr wrap="square" anchor="t">
        <a:spAutoFit/>
      </a:bodyPr>
      <a:lstStyle>
        <a:defPPr lvl="0">
          <a:defRPr lang="en-US" altLang="zh-CN" sz="1200">
            <a:latin typeface="Arial" panose="020B0604020202020204" pitchFamily="34" charset="0"/>
            <a:ea typeface="Arial" panose="020B0604020202020204" pitchFamily="34" charset="0"/>
          </a:defRPr>
        </a:defPPr>
      </a:lstStyle>
    </a:txDef>
  </a:objectDefaults>
  <a:extraClrSchemeLst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EE3516"/>
        </a:accent1>
        <a:accent2>
          <a:srgbClr val="F3BD33"/>
        </a:accent2>
        <a:accent3>
          <a:srgbClr val="FFFFFF"/>
        </a:accent3>
        <a:accent4>
          <a:srgbClr val="161616"/>
        </a:accent4>
        <a:accent5>
          <a:srgbClr val="F5AEAA"/>
        </a:accent5>
        <a:accent6>
          <a:srgbClr val="DAA92D"/>
        </a:accent6>
        <a:hlink>
          <a:srgbClr val="AED925"/>
        </a:hlink>
        <a:folHlink>
          <a:srgbClr val="4E9D4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25A757"/>
        </a:accent1>
        <a:accent2>
          <a:srgbClr val="8DA955"/>
        </a:accent2>
        <a:accent3>
          <a:srgbClr val="FFFFFF"/>
        </a:accent3>
        <a:accent4>
          <a:srgbClr val="161616"/>
        </a:accent4>
        <a:accent5>
          <a:srgbClr val="ABD0B5"/>
        </a:accent5>
        <a:accent6>
          <a:srgbClr val="7E974C"/>
        </a:accent6>
        <a:hlink>
          <a:srgbClr val="D5B35D"/>
        </a:hlink>
        <a:folHlink>
          <a:srgbClr val="B86A2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EFC119"/>
        </a:accent1>
        <a:accent2>
          <a:srgbClr val="8CCF49"/>
        </a:accent2>
        <a:accent3>
          <a:srgbClr val="FFFFFF"/>
        </a:accent3>
        <a:accent4>
          <a:srgbClr val="161616"/>
        </a:accent4>
        <a:accent5>
          <a:srgbClr val="F5DCAA"/>
        </a:accent5>
        <a:accent6>
          <a:srgbClr val="7DB941"/>
        </a:accent6>
        <a:hlink>
          <a:srgbClr val="74D3FE"/>
        </a:hlink>
        <a:folHlink>
          <a:srgbClr val="3075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80TGp_general_light">
  <a:themeElements>
    <a:clrScheme name="">
      <a:dk1>
        <a:srgbClr val="000000"/>
      </a:dk1>
      <a:lt1>
        <a:srgbClr val="FEE9DE"/>
      </a:lt1>
      <a:dk2>
        <a:srgbClr val="000066"/>
      </a:dk2>
      <a:lt2>
        <a:srgbClr val="808080"/>
      </a:lt2>
      <a:accent1>
        <a:srgbClr val="5CB1FE"/>
      </a:accent1>
      <a:accent2>
        <a:srgbClr val="FF7575"/>
      </a:accent2>
      <a:accent3>
        <a:srgbClr val="FFF2EB"/>
      </a:accent3>
      <a:accent4>
        <a:srgbClr val="000000"/>
      </a:accent4>
      <a:accent5>
        <a:srgbClr val="B6D4FF"/>
      </a:accent5>
      <a:accent6>
        <a:srgbClr val="E56868"/>
      </a:accent6>
      <a:hlink>
        <a:srgbClr val="FFC319"/>
      </a:hlink>
      <a:folHlink>
        <a:srgbClr val="A8D02A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DF58D"/>
        </a:lt1>
        <a:dk2>
          <a:srgbClr val="CC3300"/>
        </a:dk2>
        <a:lt2>
          <a:srgbClr val="808080"/>
        </a:lt2>
        <a:accent1>
          <a:srgbClr val="FF6161"/>
        </a:accent1>
        <a:accent2>
          <a:srgbClr val="FFC319"/>
        </a:accent2>
        <a:accent3>
          <a:srgbClr val="FEF9C5"/>
        </a:accent3>
        <a:accent4>
          <a:srgbClr val="000000"/>
        </a:accent4>
        <a:accent5>
          <a:srgbClr val="FFB7B7"/>
        </a:accent5>
        <a:accent6>
          <a:srgbClr val="E5AF16"/>
        </a:accent6>
        <a:hlink>
          <a:srgbClr val="A8D02A"/>
        </a:hlink>
        <a:folHlink>
          <a:srgbClr val="5CB1F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E1F4D8"/>
        </a:lt1>
        <a:dk2>
          <a:srgbClr val="003366"/>
        </a:dk2>
        <a:lt2>
          <a:srgbClr val="808080"/>
        </a:lt2>
        <a:accent1>
          <a:srgbClr val="FFC319"/>
        </a:accent1>
        <a:accent2>
          <a:srgbClr val="A8D02A"/>
        </a:accent2>
        <a:accent3>
          <a:srgbClr val="EDF8E8"/>
        </a:accent3>
        <a:accent4>
          <a:srgbClr val="000000"/>
        </a:accent4>
        <a:accent5>
          <a:srgbClr val="FFDDAA"/>
        </a:accent5>
        <a:accent6>
          <a:srgbClr val="96BA25"/>
        </a:accent6>
        <a:hlink>
          <a:srgbClr val="5CB1FE"/>
        </a:hlink>
        <a:folHlink>
          <a:srgbClr val="FF616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EE9DE"/>
        </a:lt1>
        <a:dk2>
          <a:srgbClr val="000066"/>
        </a:dk2>
        <a:lt2>
          <a:srgbClr val="808080"/>
        </a:lt2>
        <a:accent1>
          <a:srgbClr val="5CB1FE"/>
        </a:accent1>
        <a:accent2>
          <a:srgbClr val="FF7575"/>
        </a:accent2>
        <a:accent3>
          <a:srgbClr val="FFF2EB"/>
        </a:accent3>
        <a:accent4>
          <a:srgbClr val="000000"/>
        </a:accent4>
        <a:accent5>
          <a:srgbClr val="B6D4FF"/>
        </a:accent5>
        <a:accent6>
          <a:srgbClr val="E56868"/>
        </a:accent6>
        <a:hlink>
          <a:srgbClr val="FFC319"/>
        </a:hlink>
        <a:folHlink>
          <a:srgbClr val="A8D02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sample">
  <a:themeElements>
    <a:clrScheme name="">
      <a:dk1>
        <a:srgbClr val="003366"/>
      </a:dk1>
      <a:lt1>
        <a:srgbClr val="FFFFFF"/>
      </a:lt1>
      <a:dk2>
        <a:srgbClr val="99190B"/>
      </a:dk2>
      <a:lt2>
        <a:srgbClr val="DDDDDD"/>
      </a:lt2>
      <a:accent1>
        <a:srgbClr val="1F63AD"/>
      </a:accent1>
      <a:accent2>
        <a:srgbClr val="D28302"/>
      </a:accent2>
      <a:accent3>
        <a:srgbClr val="FFFFFF"/>
      </a:accent3>
      <a:accent4>
        <a:srgbClr val="002A57"/>
      </a:accent4>
      <a:accent5>
        <a:srgbClr val="AAB8D3"/>
      </a:accent5>
      <a:accent6>
        <a:srgbClr val="BC7501"/>
      </a:accent6>
      <a:hlink>
        <a:srgbClr val="3CA051"/>
      </a:hlink>
      <a:folHlink>
        <a:srgbClr val="97ADB5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">
        <a:dk1>
          <a:srgbClr val="000066"/>
        </a:dk1>
        <a:lt1>
          <a:srgbClr val="FFFFFF"/>
        </a:lt1>
        <a:dk2>
          <a:srgbClr val="40297B"/>
        </a:dk2>
        <a:lt2>
          <a:srgbClr val="DDDDDD"/>
        </a:lt2>
        <a:accent1>
          <a:srgbClr val="35978E"/>
        </a:accent1>
        <a:accent2>
          <a:srgbClr val="1E86E4"/>
        </a:accent2>
        <a:accent3>
          <a:srgbClr val="FFFFFF"/>
        </a:accent3>
        <a:accent4>
          <a:srgbClr val="000057"/>
        </a:accent4>
        <a:accent5>
          <a:srgbClr val="AEC9C6"/>
        </a:accent5>
        <a:accent6>
          <a:srgbClr val="1A78CC"/>
        </a:accent6>
        <a:hlink>
          <a:srgbClr val="9CAA32"/>
        </a:hlink>
        <a:folHlink>
          <a:srgbClr val="ACB3D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66"/>
        </a:dk1>
        <a:lt1>
          <a:srgbClr val="FFFFFF"/>
        </a:lt1>
        <a:dk2>
          <a:srgbClr val="0F5ABD"/>
        </a:dk2>
        <a:lt2>
          <a:srgbClr val="DDDDDD"/>
        </a:lt2>
        <a:accent1>
          <a:srgbClr val="7061C9"/>
        </a:accent1>
        <a:accent2>
          <a:srgbClr val="53BB9B"/>
        </a:accent2>
        <a:accent3>
          <a:srgbClr val="FFFFFF"/>
        </a:accent3>
        <a:accent4>
          <a:srgbClr val="000057"/>
        </a:accent4>
        <a:accent5>
          <a:srgbClr val="BCB7E0"/>
        </a:accent5>
        <a:accent6>
          <a:srgbClr val="4AA78B"/>
        </a:accent6>
        <a:hlink>
          <a:srgbClr val="57B2D7"/>
        </a:hlink>
        <a:folHlink>
          <a:srgbClr val="BCC8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3366"/>
        </a:dk1>
        <a:lt1>
          <a:srgbClr val="FFFFFF"/>
        </a:lt1>
        <a:dk2>
          <a:srgbClr val="99190B"/>
        </a:dk2>
        <a:lt2>
          <a:srgbClr val="DDDDDD"/>
        </a:lt2>
        <a:accent1>
          <a:srgbClr val="1F63AD"/>
        </a:accent1>
        <a:accent2>
          <a:srgbClr val="D28302"/>
        </a:accent2>
        <a:accent3>
          <a:srgbClr val="FFFFFF"/>
        </a:accent3>
        <a:accent4>
          <a:srgbClr val="002A57"/>
        </a:accent4>
        <a:accent5>
          <a:srgbClr val="AAB8D3"/>
        </a:accent5>
        <a:accent6>
          <a:srgbClr val="BC7501"/>
        </a:accent6>
        <a:hlink>
          <a:srgbClr val="3CA051"/>
        </a:hlink>
        <a:folHlink>
          <a:srgbClr val="97ADB5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2_Default Design">
  <a:themeElements>
    <a:clrScheme name="">
      <a:dk1>
        <a:srgbClr val="1C1C1C"/>
      </a:dk1>
      <a:lt1>
        <a:srgbClr val="FFFFFF"/>
      </a:lt1>
      <a:dk2>
        <a:srgbClr val="080808"/>
      </a:dk2>
      <a:lt2>
        <a:srgbClr val="DDDDDD"/>
      </a:lt2>
      <a:accent1>
        <a:srgbClr val="EE3516"/>
      </a:accent1>
      <a:accent2>
        <a:srgbClr val="F3BD33"/>
      </a:accent2>
      <a:accent3>
        <a:srgbClr val="FFFFFF"/>
      </a:accent3>
      <a:accent4>
        <a:srgbClr val="161616"/>
      </a:accent4>
      <a:accent5>
        <a:srgbClr val="F5AEAA"/>
      </a:accent5>
      <a:accent6>
        <a:srgbClr val="DAA92D"/>
      </a:accent6>
      <a:hlink>
        <a:srgbClr val="AED925"/>
      </a:hlink>
      <a:folHlink>
        <a:srgbClr val="4E9D41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 w="9525">
          <a:noFill/>
          <a:miter/>
        </a:ln>
      </a:spPr>
      <a:bodyPr wrap="square" anchor="t">
        <a:spAutoFit/>
      </a:bodyPr>
      <a:lstStyle>
        <a:defPPr lvl="0">
          <a:defRPr lang="en-US" altLang="zh-CN" sz="1200">
            <a:latin typeface="Arial" panose="020B0604020202020204" pitchFamily="34" charset="0"/>
            <a:ea typeface="Arial" panose="020B0604020202020204" pitchFamily="34" charset="0"/>
          </a:defRPr>
        </a:defPPr>
      </a:lstStyle>
    </a:txDef>
  </a:objectDefaults>
  <a:extraClrSchemeLst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EE3516"/>
        </a:accent1>
        <a:accent2>
          <a:srgbClr val="F3BD33"/>
        </a:accent2>
        <a:accent3>
          <a:srgbClr val="FFFFFF"/>
        </a:accent3>
        <a:accent4>
          <a:srgbClr val="161616"/>
        </a:accent4>
        <a:accent5>
          <a:srgbClr val="F5AEAA"/>
        </a:accent5>
        <a:accent6>
          <a:srgbClr val="DAA92D"/>
        </a:accent6>
        <a:hlink>
          <a:srgbClr val="AED925"/>
        </a:hlink>
        <a:folHlink>
          <a:srgbClr val="4E9D4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25A757"/>
        </a:accent1>
        <a:accent2>
          <a:srgbClr val="8DA955"/>
        </a:accent2>
        <a:accent3>
          <a:srgbClr val="FFFFFF"/>
        </a:accent3>
        <a:accent4>
          <a:srgbClr val="161616"/>
        </a:accent4>
        <a:accent5>
          <a:srgbClr val="ABD0B5"/>
        </a:accent5>
        <a:accent6>
          <a:srgbClr val="7E974C"/>
        </a:accent6>
        <a:hlink>
          <a:srgbClr val="D5B35D"/>
        </a:hlink>
        <a:folHlink>
          <a:srgbClr val="B86A2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EFC119"/>
        </a:accent1>
        <a:accent2>
          <a:srgbClr val="8CCF49"/>
        </a:accent2>
        <a:accent3>
          <a:srgbClr val="FFFFFF"/>
        </a:accent3>
        <a:accent4>
          <a:srgbClr val="161616"/>
        </a:accent4>
        <a:accent5>
          <a:srgbClr val="F5DCAA"/>
        </a:accent5>
        <a:accent6>
          <a:srgbClr val="7DB941"/>
        </a:accent6>
        <a:hlink>
          <a:srgbClr val="74D3FE"/>
        </a:hlink>
        <a:folHlink>
          <a:srgbClr val="3075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3_Default Design">
  <a:themeElements>
    <a:clrScheme name="">
      <a:dk1>
        <a:srgbClr val="1C1C1C"/>
      </a:dk1>
      <a:lt1>
        <a:srgbClr val="FFFFFF"/>
      </a:lt1>
      <a:dk2>
        <a:srgbClr val="080808"/>
      </a:dk2>
      <a:lt2>
        <a:srgbClr val="DDDDDD"/>
      </a:lt2>
      <a:accent1>
        <a:srgbClr val="EE3516"/>
      </a:accent1>
      <a:accent2>
        <a:srgbClr val="F3BD33"/>
      </a:accent2>
      <a:accent3>
        <a:srgbClr val="FFFFFF"/>
      </a:accent3>
      <a:accent4>
        <a:srgbClr val="161616"/>
      </a:accent4>
      <a:accent5>
        <a:srgbClr val="F5AEAA"/>
      </a:accent5>
      <a:accent6>
        <a:srgbClr val="DAA92D"/>
      </a:accent6>
      <a:hlink>
        <a:srgbClr val="AED925"/>
      </a:hlink>
      <a:folHlink>
        <a:srgbClr val="4E9D41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 w="9525">
          <a:noFill/>
          <a:miter/>
        </a:ln>
      </a:spPr>
      <a:bodyPr wrap="square" anchor="t">
        <a:spAutoFit/>
      </a:bodyPr>
      <a:lstStyle>
        <a:defPPr lvl="0">
          <a:defRPr lang="en-US" altLang="zh-CN" sz="1200">
            <a:latin typeface="Arial" panose="020B0604020202020204" pitchFamily="34" charset="0"/>
            <a:ea typeface="Arial" panose="020B0604020202020204" pitchFamily="34" charset="0"/>
          </a:defRPr>
        </a:defPPr>
      </a:lstStyle>
    </a:txDef>
  </a:objectDefaults>
  <a:extraClrSchemeLst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EE3516"/>
        </a:accent1>
        <a:accent2>
          <a:srgbClr val="F3BD33"/>
        </a:accent2>
        <a:accent3>
          <a:srgbClr val="FFFFFF"/>
        </a:accent3>
        <a:accent4>
          <a:srgbClr val="161616"/>
        </a:accent4>
        <a:accent5>
          <a:srgbClr val="F5AEAA"/>
        </a:accent5>
        <a:accent6>
          <a:srgbClr val="DAA92D"/>
        </a:accent6>
        <a:hlink>
          <a:srgbClr val="AED925"/>
        </a:hlink>
        <a:folHlink>
          <a:srgbClr val="4E9D4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25A757"/>
        </a:accent1>
        <a:accent2>
          <a:srgbClr val="8DA955"/>
        </a:accent2>
        <a:accent3>
          <a:srgbClr val="FFFFFF"/>
        </a:accent3>
        <a:accent4>
          <a:srgbClr val="161616"/>
        </a:accent4>
        <a:accent5>
          <a:srgbClr val="ABD0B5"/>
        </a:accent5>
        <a:accent6>
          <a:srgbClr val="7E974C"/>
        </a:accent6>
        <a:hlink>
          <a:srgbClr val="D5B35D"/>
        </a:hlink>
        <a:folHlink>
          <a:srgbClr val="B86A2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1C1C1C"/>
        </a:dk1>
        <a:lt1>
          <a:srgbClr val="FFFFFF"/>
        </a:lt1>
        <a:dk2>
          <a:srgbClr val="080808"/>
        </a:dk2>
        <a:lt2>
          <a:srgbClr val="DDDDDD"/>
        </a:lt2>
        <a:accent1>
          <a:srgbClr val="EFC119"/>
        </a:accent1>
        <a:accent2>
          <a:srgbClr val="8CCF49"/>
        </a:accent2>
        <a:accent3>
          <a:srgbClr val="FFFFFF"/>
        </a:accent3>
        <a:accent4>
          <a:srgbClr val="161616"/>
        </a:accent4>
        <a:accent5>
          <a:srgbClr val="F5DCAA"/>
        </a:accent5>
        <a:accent6>
          <a:srgbClr val="7DB941"/>
        </a:accent6>
        <a:hlink>
          <a:srgbClr val="74D3FE"/>
        </a:hlink>
        <a:folHlink>
          <a:srgbClr val="3075A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3985</Words>
  <Application>WPS 演示</Application>
  <PresentationFormat>全屏显示(4:3)</PresentationFormat>
  <Paragraphs>325</Paragraphs>
  <Slides>31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9</vt:i4>
      </vt:variant>
      <vt:variant>
        <vt:lpstr>主题</vt:lpstr>
      </vt:variant>
      <vt:variant>
        <vt:i4>6</vt:i4>
      </vt:variant>
      <vt:variant>
        <vt:lpstr>嵌入 OLE 服务器</vt:lpstr>
      </vt:variant>
      <vt:variant>
        <vt:i4>19</vt:i4>
      </vt:variant>
      <vt:variant>
        <vt:lpstr>幻灯片标题</vt:lpstr>
      </vt:variant>
      <vt:variant>
        <vt:i4>31</vt:i4>
      </vt:variant>
    </vt:vector>
  </HeadingPairs>
  <TitlesOfParts>
    <vt:vector size="65" baseType="lpstr">
      <vt:lpstr>Arial</vt:lpstr>
      <vt:lpstr>宋体</vt:lpstr>
      <vt:lpstr>Wingdings</vt:lpstr>
      <vt:lpstr>Times New Roman</vt:lpstr>
      <vt:lpstr>Verdana</vt:lpstr>
      <vt:lpstr>微软雅黑</vt:lpstr>
      <vt:lpstr>Arial Unicode MS</vt:lpstr>
      <vt:lpstr>Calibri</vt:lpstr>
      <vt:lpstr>黑体</vt:lpstr>
      <vt:lpstr>1_Default Design</vt:lpstr>
      <vt:lpstr>580TGp_general_light</vt:lpstr>
      <vt:lpstr>默认设计模板</vt:lpstr>
      <vt:lpstr>sample</vt:lpstr>
      <vt:lpstr>2_Default Design</vt:lpstr>
      <vt:lpstr>3_Default Design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Testpc1</dc:creator>
  <cp:lastModifiedBy>偏执</cp:lastModifiedBy>
  <cp:revision>738</cp:revision>
  <dcterms:created xsi:type="dcterms:W3CDTF">2005-01-06T00:36:00Z</dcterms:created>
  <dcterms:modified xsi:type="dcterms:W3CDTF">2026-03-19T03:08:34Z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A810C2A00ED24391821775C8F7F90A44_13</vt:lpwstr>
  </property>
</Properties>
</file>