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363" r:id="rId3"/>
    <p:sldId id="364" r:id="rId4"/>
    <p:sldId id="365" r:id="rId5"/>
    <p:sldId id="366" r:id="rId6"/>
    <p:sldId id="367" r:id="rId7"/>
    <p:sldId id="368" r:id="rId8"/>
    <p:sldId id="369" r:id="rId9"/>
    <p:sldId id="370" r:id="rId10"/>
    <p:sldId id="371" r:id="rId11"/>
  </p:sldIdLst>
  <p:sldSz cx="9144000" cy="5143500" type="screen16x9"/>
  <p:notesSz cx="6858000" cy="9144000"/>
  <p:embeddedFontLst>
    <p:embeddedFont>
      <p:font typeface="微软雅黑" panose="020B0503020204020204" charset="-122"/>
      <p:regular r:id="rId17"/>
    </p:embeddedFont>
    <p:embeddedFont>
      <p:font typeface="Calibri" panose="020F0502020204030204" charset="0"/>
      <p:regular r:id="rId18"/>
      <p:bold r:id="rId19"/>
      <p:italic r:id="rId20"/>
      <p:boldItalic r:id="rId21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38" y="-84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20" Type="http://schemas.openxmlformats.org/officeDocument/2006/relationships/font" Target="fonts/font4.fntdata"/><Relationship Id="rId2" Type="http://schemas.openxmlformats.org/officeDocument/2006/relationships/theme" Target="theme/theme1.xml"/><Relationship Id="rId19" Type="http://schemas.openxmlformats.org/officeDocument/2006/relationships/font" Target="fonts/font3.fntdata"/><Relationship Id="rId18" Type="http://schemas.openxmlformats.org/officeDocument/2006/relationships/font" Target="fonts/font2.fntdata"/><Relationship Id="rId17" Type="http://schemas.openxmlformats.org/officeDocument/2006/relationships/font" Target="fonts/font1.fntdata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6300" y="456300"/>
            <a:ext cx="8226900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6300" y="1136700"/>
            <a:ext cx="8226900" cy="35526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390" y="737870"/>
            <a:ext cx="8999220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、按规律填空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:2,5,9,14,20,27</a:t>
            </a:r>
            <a:r>
              <a:rPr lang="en-US" altLang="zh-CN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,(  ),44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14460" y="1458203"/>
            <a:ext cx="2016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3=5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6"/>
          <p:cNvSpPr txBox="1"/>
          <p:nvPr/>
        </p:nvSpPr>
        <p:spPr>
          <a:xfrm>
            <a:off x="1214460" y="2036138"/>
            <a:ext cx="223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5+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4=9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6"/>
          <p:cNvSpPr txBox="1"/>
          <p:nvPr/>
        </p:nvSpPr>
        <p:spPr>
          <a:xfrm>
            <a:off x="1240920" y="2620913"/>
            <a:ext cx="223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9+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5=14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6"/>
          <p:cNvSpPr txBox="1"/>
          <p:nvPr/>
        </p:nvSpPr>
        <p:spPr>
          <a:xfrm>
            <a:off x="1218060" y="3205688"/>
            <a:ext cx="223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14+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6=20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6"/>
          <p:cNvSpPr txBox="1"/>
          <p:nvPr/>
        </p:nvSpPr>
        <p:spPr>
          <a:xfrm>
            <a:off x="1229490" y="3741710"/>
            <a:ext cx="223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20+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7=27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文本框 6"/>
          <p:cNvSpPr txBox="1"/>
          <p:nvPr/>
        </p:nvSpPr>
        <p:spPr>
          <a:xfrm>
            <a:off x="6948000" y="799426"/>
            <a:ext cx="84758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35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4" name="文本框 6"/>
          <p:cNvSpPr txBox="1"/>
          <p:nvPr/>
        </p:nvSpPr>
        <p:spPr>
          <a:xfrm>
            <a:off x="1229490" y="4155750"/>
            <a:ext cx="223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27+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8=35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文本框 6"/>
          <p:cNvSpPr txBox="1"/>
          <p:nvPr/>
        </p:nvSpPr>
        <p:spPr>
          <a:xfrm>
            <a:off x="1240920" y="4558725"/>
            <a:ext cx="2232000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35+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9=44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390" y="737870"/>
            <a:ext cx="8999220" cy="120032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、算</a:t>
            </a:r>
            <a:r>
              <a:rPr lang="zh-CN" altLang="en-US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式</a:t>
            </a:r>
            <a:r>
              <a:rPr lang="en-US" altLang="zh-CN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1+2+3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++…+</a:t>
            </a:r>
            <a:r>
              <a:rPr lang="en-US" altLang="zh-CN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2009+2010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的得数</a:t>
            </a:r>
            <a:r>
              <a:rPr lang="zh-CN" altLang="en-US" sz="36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是（    ）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数。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填“奇”或“偶”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zh-CN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03580" y="2139750"/>
            <a:ext cx="77368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+2010</a:t>
            </a:r>
            <a:r>
              <a:rPr lang="zh-CN" alt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2010÷2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6"/>
          <p:cNvSpPr txBox="1"/>
          <p:nvPr/>
        </p:nvSpPr>
        <p:spPr>
          <a:xfrm>
            <a:off x="703580" y="2723315"/>
            <a:ext cx="77368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2011× 2010÷2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文本框 6"/>
          <p:cNvSpPr txBox="1"/>
          <p:nvPr/>
        </p:nvSpPr>
        <p:spPr>
          <a:xfrm>
            <a:off x="703580" y="3273670"/>
            <a:ext cx="77368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2011× 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2010÷2</a:t>
            </a:r>
            <a:r>
              <a:rPr lang="zh-CN" altLang="en-US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6"/>
          <p:cNvSpPr txBox="1"/>
          <p:nvPr/>
        </p:nvSpPr>
        <p:spPr>
          <a:xfrm>
            <a:off x="703580" y="3862815"/>
            <a:ext cx="77368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2011× 1005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6"/>
          <p:cNvSpPr txBox="1"/>
          <p:nvPr/>
        </p:nvSpPr>
        <p:spPr>
          <a:xfrm>
            <a:off x="703580" y="4410740"/>
            <a:ext cx="77368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奇数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zh-CN" alt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奇数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奇数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文本框 6"/>
          <p:cNvSpPr txBox="1"/>
          <p:nvPr/>
        </p:nvSpPr>
        <p:spPr>
          <a:xfrm>
            <a:off x="703580" y="1354634"/>
            <a:ext cx="12044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奇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2390" y="737870"/>
            <a:ext cx="8999220" cy="224676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、规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定口的运算法则如下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对于任何整数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a,b,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有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b=   </a:t>
            </a:r>
            <a:endParaRPr lang="en-US" altLang="zh-CN" sz="28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b="1" dirty="0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(1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2)+ (2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3)+(3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4)+(4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en-US" altLang="ja-JP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)+(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en-US" altLang="ja-JP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)+(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7)</a:t>
            </a:r>
            <a:r>
              <a:rPr lang="en-US" altLang="ko-KR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+(7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en-US" altLang="ja-JP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)+(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9)+(9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口</a:t>
            </a:r>
            <a:r>
              <a:rPr lang="en-US" altLang="ja-JP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10)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的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值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是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(   )</a:t>
            </a:r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6"/>
          <p:cNvSpPr txBox="1"/>
          <p:nvPr/>
        </p:nvSpPr>
        <p:spPr>
          <a:xfrm>
            <a:off x="4284000" y="2409084"/>
            <a:ext cx="138319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655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3"/>
          <p:cNvSpPr txBox="1"/>
          <p:nvPr/>
        </p:nvSpPr>
        <p:spPr>
          <a:xfrm>
            <a:off x="2988000" y="1185435"/>
            <a:ext cx="4752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×a×b-1(a+b≥10)</a:t>
            </a:r>
            <a:endParaRPr lang="zh-CN" altLang="en-US" sz="28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左大括号 1"/>
          <p:cNvSpPr/>
          <p:nvPr/>
        </p:nvSpPr>
        <p:spPr>
          <a:xfrm>
            <a:off x="2772000" y="1419750"/>
            <a:ext cx="216000" cy="50295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4000" b="1" dirty="0"/>
          </a:p>
        </p:txBody>
      </p:sp>
      <p:sp>
        <p:nvSpPr>
          <p:cNvPr id="9" name="文本框 3"/>
          <p:cNvSpPr txBox="1"/>
          <p:nvPr/>
        </p:nvSpPr>
        <p:spPr>
          <a:xfrm>
            <a:off x="2988000" y="1599644"/>
            <a:ext cx="4752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×a×b  (a+b&lt;10)</a:t>
            </a:r>
            <a:endParaRPr lang="zh-CN" altLang="en-US" sz="28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8" name="文本框 6"/>
          <p:cNvSpPr txBox="1"/>
          <p:nvPr/>
        </p:nvSpPr>
        <p:spPr>
          <a:xfrm>
            <a:off x="1140275" y="3136920"/>
            <a:ext cx="70410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4+12+24+40+59+83+111+143+179=</a:t>
            </a:r>
            <a:r>
              <a:rPr lang="en-US" altLang="zh-CN" sz="28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655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0393" y="737945"/>
            <a:ext cx="8480090" cy="154559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、小明、小华、小兰、小磊、小光、小静六人参加晚会，见面时每两人都要握一次手，当小明握了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次，小华握了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次，小兰握了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次，小磊握了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次手时，小光握了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次，则小静握了（   ）次。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78580" y="2145030"/>
            <a:ext cx="71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明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15560" y="2667000"/>
            <a:ext cx="71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华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15560" y="3642360"/>
            <a:ext cx="71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兰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78580" y="4164330"/>
            <a:ext cx="71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磊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40965" y="3642360"/>
            <a:ext cx="71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40965" y="2667000"/>
            <a:ext cx="7105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静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H="1">
            <a:off x="3203575" y="2499360"/>
            <a:ext cx="864235" cy="36004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endCxn id="16" idx="7"/>
          </p:cNvCxnSpPr>
          <p:nvPr/>
        </p:nvCxnSpPr>
        <p:spPr>
          <a:xfrm flipH="1">
            <a:off x="3183255" y="2571750"/>
            <a:ext cx="956310" cy="114109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4234815" y="2667000"/>
            <a:ext cx="1905" cy="149733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355465" y="2571750"/>
            <a:ext cx="935990" cy="115189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4427855" y="2499360"/>
            <a:ext cx="850265" cy="36004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椭圆 15"/>
          <p:cNvSpPr/>
          <p:nvPr/>
        </p:nvSpPr>
        <p:spPr>
          <a:xfrm>
            <a:off x="2731770" y="3635375"/>
            <a:ext cx="528955" cy="528955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>
            <a:off x="3216910" y="2935605"/>
            <a:ext cx="2038350" cy="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4294505" y="3147695"/>
            <a:ext cx="996950" cy="101663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5469890" y="3150870"/>
            <a:ext cx="635" cy="5010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3969385" y="4164330"/>
            <a:ext cx="528955" cy="528955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2" name="直接连接符 21"/>
          <p:cNvCxnSpPr/>
          <p:nvPr/>
        </p:nvCxnSpPr>
        <p:spPr>
          <a:xfrm>
            <a:off x="3203575" y="3003550"/>
            <a:ext cx="2016125" cy="86423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652780" y="1823085"/>
            <a:ext cx="5137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6" grpId="0" animBg="1"/>
      <p:bldP spid="16" grpId="1" animBg="1"/>
      <p:bldP spid="21" grpId="0" bldLvl="0" animBg="1"/>
      <p:bldP spid="21" grpId="1" animBg="1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31828" y="812717"/>
            <a:ext cx="8480090" cy="807244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、计算，能简算的要简算。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                        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6" name="对象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306830" y="1195388"/>
          <a:ext cx="2426018" cy="71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" r:id="rId1" imgW="1333500" imgH="393700" progId="Equation.KSEE3">
                  <p:embed/>
                </p:oleObj>
              </mc:Choice>
              <mc:Fallback>
                <p:oleObj name="" r:id="rId1" imgW="1333500" imgH="393700" progId="Equation.KSEE3">
                  <p:embed/>
                  <p:pic>
                    <p:nvPicPr>
                      <p:cNvPr id="0" name="图片 103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06830" y="1195388"/>
                        <a:ext cx="2426018" cy="716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5971223" y="1032034"/>
          <a:ext cx="2148840" cy="71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" r:id="rId3" imgW="1181100" imgH="393700" progId="Equation.KSEE3">
                  <p:embed/>
                </p:oleObj>
              </mc:Choice>
              <mc:Fallback>
                <p:oleObj name="" r:id="rId3" imgW="1181100" imgH="393700" progId="Equation.KSEE3">
                  <p:embed/>
                  <p:pic>
                    <p:nvPicPr>
                      <p:cNvPr id="0" name="图片 103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71223" y="1032034"/>
                        <a:ext cx="2148840" cy="716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9917" y="810336"/>
            <a:ext cx="8480090" cy="437674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6" name="对象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276350" y="788670"/>
          <a:ext cx="5268278" cy="71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" r:id="rId1" imgW="2895600" imgH="393700" progId="Equation.KSEE3">
                  <p:embed/>
                </p:oleObj>
              </mc:Choice>
              <mc:Fallback>
                <p:oleObj name="" r:id="rId1" imgW="2895600" imgH="393700" progId="Equation.KSEE3">
                  <p:embed/>
                  <p:pic>
                    <p:nvPicPr>
                      <p:cNvPr id="0" name="图片 205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76350" y="788670"/>
                        <a:ext cx="5268278" cy="716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325" y="772160"/>
            <a:ext cx="9083675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一条路全长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千米，分成上坡、平路、下坡三段，各段路程的长度之比是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1:2:3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，某人走各段路程所用的时间之比是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4:5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:6.已知她上坡的速度是3千米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小时，他走完全程用多少时间? 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上坡路程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1=10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（千米）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上坡时间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3=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上坡时间占行完全程时间的几分之几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行完全程时间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281045" y="2814320"/>
          <a:ext cx="125222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1" imgW="673100" imgH="393700" progId="Equation.KSEE3">
                  <p:embed/>
                </p:oleObj>
              </mc:Choice>
              <mc:Fallback>
                <p:oleObj name="" r:id="rId1" imgW="673100" imgH="393700" progId="Equation.KSEE3">
                  <p:embed/>
                  <p:pic>
                    <p:nvPicPr>
                      <p:cNvPr id="0" name="图片 307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81045" y="2814320"/>
                        <a:ext cx="125222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5"/>
          <p:cNvGrpSpPr/>
          <p:nvPr/>
        </p:nvGrpSpPr>
        <p:grpSpPr>
          <a:xfrm>
            <a:off x="5966460" y="3218815"/>
            <a:ext cx="3177540" cy="721360"/>
            <a:chOff x="4073" y="7056"/>
            <a:chExt cx="5004" cy="1136"/>
          </a:xfrm>
        </p:grpSpPr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8491" y="7056"/>
            <a:ext cx="587" cy="1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" r:id="rId3" imgW="203200" imgH="393700" progId="Equation.KSEE3">
                    <p:embed/>
                  </p:oleObj>
                </mc:Choice>
                <mc:Fallback>
                  <p:oleObj name="" r:id="rId3" imgW="203200" imgH="393700" progId="Equation.KSEE3">
                    <p:embed/>
                    <p:pic>
                      <p:nvPicPr>
                        <p:cNvPr id="0" name="图片 307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491" y="7056"/>
                          <a:ext cx="587" cy="11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文本框 4"/>
            <p:cNvSpPr txBox="1"/>
            <p:nvPr/>
          </p:nvSpPr>
          <p:spPr>
            <a:xfrm>
              <a:off x="4073" y="7214"/>
              <a:ext cx="4518" cy="82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en-US" altLang="zh-CN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4</a:t>
              </a:r>
              <a:r>
                <a:rPr lang="zh-CN" altLang="en-US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÷（</a:t>
              </a:r>
              <a:r>
                <a:rPr lang="en-US" altLang="zh-CN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4</a:t>
              </a:r>
              <a:r>
                <a:rPr lang="zh-CN" altLang="en-US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＋</a:t>
              </a:r>
              <a:r>
                <a:rPr lang="en-US" altLang="zh-CN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5</a:t>
              </a:r>
              <a:r>
                <a:rPr lang="zh-CN" altLang="en-US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＋</a:t>
              </a:r>
              <a:r>
                <a:rPr lang="en-US" altLang="zh-CN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6</a:t>
              </a:r>
              <a:r>
                <a:rPr lang="zh-CN" altLang="en-US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）</a:t>
              </a:r>
              <a:r>
                <a:rPr lang="en-US" altLang="zh-CN" sz="28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=</a:t>
              </a:r>
              <a:endParaRPr lang="zh-CN" altLang="en-US" sz="2800"/>
            </a:p>
          </p:txBody>
        </p:sp>
      </p:grpSp>
      <p:graphicFrame>
        <p:nvGraphicFramePr>
          <p:cNvPr id="7" name="对象 6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543810" y="3744595"/>
          <a:ext cx="2379345" cy="71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1308100" imgH="393700" progId="Equation.KSEE3">
                  <p:embed/>
                </p:oleObj>
              </mc:Choice>
              <mc:Fallback>
                <p:oleObj name="" r:id="rId5" imgW="1308100" imgH="3937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43810" y="3744595"/>
                        <a:ext cx="2379345" cy="716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325" y="772160"/>
            <a:ext cx="9083675" cy="18148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7、一辆汽车从甲地开往乙地，如果把车速提高20%，可以比原定时间提前1小时到达;如果以原速行驶120千米后，再将速度提高25%，可以提前40分钟到达乙地。那么，甲乙两地相距多少千米？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3520" y="732790"/>
            <a:ext cx="87737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如图，平行四边形的边长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10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，直角三角形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BCE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的直角边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EC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，已知阴影部分的面积比△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EFG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的面积大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。求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CF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的长。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5810885" y="1602105"/>
            <a:ext cx="3160297" cy="2352712"/>
            <a:chOff x="8357" y="2512"/>
            <a:chExt cx="5890" cy="4384"/>
          </a:xfrm>
        </p:grpSpPr>
        <p:grpSp>
          <p:nvGrpSpPr>
            <p:cNvPr id="17" name="组合 16"/>
            <p:cNvGrpSpPr/>
            <p:nvPr/>
          </p:nvGrpSpPr>
          <p:grpSpPr>
            <a:xfrm>
              <a:off x="8884" y="3237"/>
              <a:ext cx="4997" cy="3093"/>
              <a:chOff x="8539" y="3474"/>
              <a:chExt cx="4997" cy="3093"/>
            </a:xfrm>
          </p:grpSpPr>
          <p:sp>
            <p:nvSpPr>
              <p:cNvPr id="6" name="任意多边形 5"/>
              <p:cNvSpPr/>
              <p:nvPr/>
            </p:nvSpPr>
            <p:spPr>
              <a:xfrm>
                <a:off x="12488" y="4639"/>
                <a:ext cx="1049" cy="1926"/>
              </a:xfrm>
              <a:custGeom>
                <a:avLst/>
                <a:gdLst>
                  <a:gd name="adj" fmla="val 54460"/>
                  <a:gd name="maxAdj" fmla="*/ 100000 w ss"/>
                  <a:gd name="a" fmla="pin 0 adj maxAdj"/>
                  <a:gd name="x1" fmla="*/ ss a 200000"/>
                  <a:gd name="x2" fmla="*/ ss a 100000"/>
                  <a:gd name="x6" fmla="+- r 0 x1"/>
                  <a:gd name="x5" fmla="+- r 0 x2"/>
                  <a:gd name="x3" fmla="*/ x5 1 2"/>
                  <a:gd name="x4" fmla="+- r 0 x3"/>
                  <a:gd name="il" fmla="*/ wd2 a maxAdj"/>
                  <a:gd name="q1" fmla="*/ 5 a maxAdj"/>
                  <a:gd name="q2" fmla="+/ 1 q1 12"/>
                  <a:gd name="il-1" fmla="*/ q2 w 1"/>
                  <a:gd name="it" fmla="*/ q2 h 1"/>
                  <a:gd name="ir" fmla="+- r 0 il-1"/>
                  <a:gd name="ib" fmla="+- b 0 it"/>
                  <a:gd name="q3" fmla="*/ h hc x2"/>
                  <a:gd name="y1" fmla="pin 0 q3 h"/>
                  <a:gd name="y2" fmla="+- b 0 y1"/>
                </a:gdLst>
                <a:ahLst/>
                <a:cxnLst>
                  <a:cxn ang="3">
                    <a:pos x="hc" y="y2"/>
                  </a:cxn>
                  <a:cxn ang="3">
                    <a:pos x="x4" y="t"/>
                  </a:cxn>
                  <a:cxn ang="0">
                    <a:pos x="x6" y="vc"/>
                  </a:cxn>
                  <a:cxn ang="cd4">
                    <a:pos x="x3" y="b"/>
                  </a:cxn>
                  <a:cxn ang="cd4">
                    <a:pos x="hc" y="y1"/>
                  </a:cxn>
                  <a:cxn ang="cd2">
                    <a:pos x="x1" y="vc"/>
                  </a:cxn>
                </a:cxnLst>
                <a:rect l="l" t="t" r="r" b="b"/>
                <a:pathLst>
                  <a:path w="1049" h="1926">
                    <a:moveTo>
                      <a:pt x="0" y="0"/>
                    </a:moveTo>
                    <a:lnTo>
                      <a:pt x="1049" y="0"/>
                    </a:lnTo>
                    <a:lnTo>
                      <a:pt x="0" y="1926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ltHorz">
                <a:fgClr>
                  <a:schemeClr val="tx1"/>
                </a:fgClr>
                <a:bgClr>
                  <a:srgbClr val="FFFFFF"/>
                </a:bgClr>
              </a:patt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200"/>
              </a:p>
            </p:txBody>
          </p:sp>
          <p:sp>
            <p:nvSpPr>
              <p:cNvPr id="11" name="任意多边形 10"/>
              <p:cNvSpPr/>
              <p:nvPr/>
            </p:nvSpPr>
            <p:spPr>
              <a:xfrm>
                <a:off x="11001" y="3474"/>
                <a:ext cx="1487" cy="1165"/>
              </a:xfrm>
              <a:custGeom>
                <a:avLst/>
                <a:gdLst>
                  <a:gd name="adj" fmla="val 54460"/>
                  <a:gd name="maxAdj" fmla="*/ 100000 w ss"/>
                  <a:gd name="a" fmla="pin 0 adj maxAdj"/>
                  <a:gd name="x1" fmla="*/ ss a 200000"/>
                  <a:gd name="x2" fmla="*/ ss a 100000"/>
                  <a:gd name="x6" fmla="+- r 0 x1"/>
                  <a:gd name="x5" fmla="+- r 0 x2"/>
                  <a:gd name="x3" fmla="*/ x5 1 2"/>
                  <a:gd name="x4" fmla="+- r 0 x3"/>
                  <a:gd name="il" fmla="*/ wd2 a maxAdj"/>
                  <a:gd name="q1" fmla="*/ 5 a maxAdj"/>
                  <a:gd name="q2" fmla="+/ 1 q1 12"/>
                  <a:gd name="il-1" fmla="*/ q2 w 1"/>
                  <a:gd name="it" fmla="*/ q2 h 1"/>
                  <a:gd name="ir" fmla="+- r 0 il-1"/>
                  <a:gd name="ib" fmla="+- b 0 it"/>
                  <a:gd name="q3" fmla="*/ h hc x2"/>
                  <a:gd name="y1" fmla="pin 0 q3 h"/>
                  <a:gd name="y2" fmla="+- b 0 y1"/>
                </a:gdLst>
                <a:ahLst/>
                <a:cxnLst>
                  <a:cxn ang="3">
                    <a:pos x="hc" y="y2"/>
                  </a:cxn>
                  <a:cxn ang="3">
                    <a:pos x="x4" y="t"/>
                  </a:cxn>
                  <a:cxn ang="0">
                    <a:pos x="x6" y="vc"/>
                  </a:cxn>
                  <a:cxn ang="cd4">
                    <a:pos x="x3" y="b"/>
                  </a:cxn>
                  <a:cxn ang="cd4">
                    <a:pos x="hc" y="y1"/>
                  </a:cxn>
                  <a:cxn ang="cd2">
                    <a:pos x="x1" y="vc"/>
                  </a:cxn>
                </a:cxnLst>
                <a:rect l="l" t="t" r="r" b="b"/>
                <a:pathLst>
                  <a:path w="1487" h="1165">
                    <a:moveTo>
                      <a:pt x="1487" y="0"/>
                    </a:moveTo>
                    <a:lnTo>
                      <a:pt x="1487" y="1165"/>
                    </a:lnTo>
                    <a:lnTo>
                      <a:pt x="0" y="1165"/>
                    </a:lnTo>
                    <a:lnTo>
                      <a:pt x="1487" y="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zh-CN">
                    <a:solidFill>
                      <a:schemeClr val="lt1"/>
                    </a:solidFill>
                  </a:defRPr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200"/>
              </a:p>
            </p:txBody>
          </p:sp>
          <p:sp>
            <p:nvSpPr>
              <p:cNvPr id="14" name="任意多边形 13"/>
              <p:cNvSpPr/>
              <p:nvPr/>
            </p:nvSpPr>
            <p:spPr>
              <a:xfrm>
                <a:off x="12487" y="6565"/>
                <a:ext cx="1" cy="2"/>
              </a:xfrm>
              <a:custGeom>
                <a:avLst/>
                <a:gdLst>
                  <a:gd name="adj" fmla="val 54460"/>
                  <a:gd name="maxAdj" fmla="*/ 100000 w ss"/>
                  <a:gd name="a" fmla="pin 0 adj maxAdj"/>
                  <a:gd name="x1" fmla="*/ ss a 200000"/>
                  <a:gd name="x2" fmla="*/ ss a 100000"/>
                  <a:gd name="x6" fmla="+- r 0 x1"/>
                  <a:gd name="x5" fmla="+- r 0 x2"/>
                  <a:gd name="x3" fmla="*/ x5 1 2"/>
                  <a:gd name="x4" fmla="+- r 0 x3"/>
                  <a:gd name="il" fmla="*/ wd2 a maxAdj"/>
                  <a:gd name="q1" fmla="*/ 5 a maxAdj"/>
                  <a:gd name="q2" fmla="+/ 1 q1 12"/>
                  <a:gd name="il-1" fmla="*/ q2 w 1"/>
                  <a:gd name="it" fmla="*/ q2 h 1"/>
                  <a:gd name="ir" fmla="+- r 0 il-1"/>
                  <a:gd name="ib" fmla="+- b 0 it"/>
                  <a:gd name="q3" fmla="*/ h hc x2"/>
                  <a:gd name="y1" fmla="pin 0 q3 h"/>
                  <a:gd name="y2" fmla="+- b 0 y1"/>
                </a:gdLst>
                <a:ahLst/>
                <a:cxnLst>
                  <a:cxn ang="3">
                    <a:pos x="hc" y="y2"/>
                  </a:cxn>
                  <a:cxn ang="3">
                    <a:pos x="x4" y="t"/>
                  </a:cxn>
                  <a:cxn ang="0">
                    <a:pos x="x6" y="vc"/>
                  </a:cxn>
                  <a:cxn ang="cd4">
                    <a:pos x="x3" y="b"/>
                  </a:cxn>
                  <a:cxn ang="cd4">
                    <a:pos x="hc" y="y1"/>
                  </a:cxn>
                  <a:cxn ang="cd2">
                    <a:pos x="x1" y="vc"/>
                  </a:cxn>
                </a:cxnLst>
                <a:rect l="l" t="t" r="r" b="b"/>
                <a:pathLst>
                  <a:path w="1" h="2">
                    <a:moveTo>
                      <a:pt x="1" y="0"/>
                    </a:moveTo>
                    <a:lnTo>
                      <a:pt x="1" y="2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zh-CN">
                    <a:solidFill>
                      <a:schemeClr val="lt1"/>
                    </a:solidFill>
                  </a:defRPr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200"/>
              </a:p>
            </p:txBody>
          </p:sp>
          <p:sp>
            <p:nvSpPr>
              <p:cNvPr id="15" name="任意多边形 14"/>
              <p:cNvSpPr/>
              <p:nvPr/>
            </p:nvSpPr>
            <p:spPr>
              <a:xfrm>
                <a:off x="8539" y="4639"/>
                <a:ext cx="3949" cy="1928"/>
              </a:xfrm>
              <a:custGeom>
                <a:avLst/>
                <a:gdLst>
                  <a:gd name="adj" fmla="val 54460"/>
                  <a:gd name="maxAdj" fmla="*/ 100000 w ss"/>
                  <a:gd name="a" fmla="pin 0 adj maxAdj"/>
                  <a:gd name="x1" fmla="*/ ss a 200000"/>
                  <a:gd name="x2" fmla="*/ ss a 100000"/>
                  <a:gd name="x6" fmla="+- r 0 x1"/>
                  <a:gd name="x5" fmla="+- r 0 x2"/>
                  <a:gd name="x3" fmla="*/ x5 1 2"/>
                  <a:gd name="x4" fmla="+- r 0 x3"/>
                  <a:gd name="il" fmla="*/ wd2 a maxAdj"/>
                  <a:gd name="q1" fmla="*/ 5 a maxAdj"/>
                  <a:gd name="q2" fmla="+/ 1 q1 12"/>
                  <a:gd name="il-1" fmla="*/ q2 w 1"/>
                  <a:gd name="it" fmla="*/ q2 h 1"/>
                  <a:gd name="ir" fmla="+- r 0 il-1"/>
                  <a:gd name="ib" fmla="+- b 0 it"/>
                  <a:gd name="q3" fmla="*/ h hc x2"/>
                  <a:gd name="y1" fmla="pin 0 q3 h"/>
                  <a:gd name="y2" fmla="+- b 0 y1"/>
                </a:gdLst>
                <a:ahLst/>
                <a:cxnLst>
                  <a:cxn ang="3">
                    <a:pos x="hc" y="y2"/>
                  </a:cxn>
                  <a:cxn ang="3">
                    <a:pos x="x4" y="t"/>
                  </a:cxn>
                  <a:cxn ang="0">
                    <a:pos x="x6" y="vc"/>
                  </a:cxn>
                  <a:cxn ang="cd4">
                    <a:pos x="x3" y="b"/>
                  </a:cxn>
                  <a:cxn ang="cd4">
                    <a:pos x="hc" y="y1"/>
                  </a:cxn>
                  <a:cxn ang="cd2">
                    <a:pos x="x1" y="vc"/>
                  </a:cxn>
                </a:cxnLst>
                <a:rect l="l" t="t" r="r" b="b"/>
                <a:pathLst>
                  <a:path w="3949" h="1928">
                    <a:moveTo>
                      <a:pt x="2462" y="0"/>
                    </a:moveTo>
                    <a:lnTo>
                      <a:pt x="3949" y="0"/>
                    </a:lnTo>
                    <a:lnTo>
                      <a:pt x="3949" y="1926"/>
                    </a:lnTo>
                    <a:lnTo>
                      <a:pt x="3948" y="1928"/>
                    </a:lnTo>
                    <a:lnTo>
                      <a:pt x="0" y="1928"/>
                    </a:lnTo>
                    <a:lnTo>
                      <a:pt x="2462" y="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zh-CN">
                    <a:solidFill>
                      <a:schemeClr val="lt1"/>
                    </a:solidFill>
                  </a:defRPr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200"/>
              </a:p>
            </p:txBody>
          </p:sp>
          <p:sp>
            <p:nvSpPr>
              <p:cNvPr id="16" name="任意多边形 15"/>
              <p:cNvSpPr/>
              <p:nvPr/>
            </p:nvSpPr>
            <p:spPr>
              <a:xfrm>
                <a:off x="8539" y="4637"/>
                <a:ext cx="2462" cy="1928"/>
              </a:xfrm>
              <a:custGeom>
                <a:avLst/>
                <a:gdLst>
                  <a:gd name="adj" fmla="val 54460"/>
                  <a:gd name="maxAdj" fmla="*/ 100000 w ss"/>
                  <a:gd name="a" fmla="pin 0 adj maxAdj"/>
                  <a:gd name="x1" fmla="*/ ss a 200000"/>
                  <a:gd name="x2" fmla="*/ ss a 100000"/>
                  <a:gd name="x6" fmla="+- r 0 x1"/>
                  <a:gd name="x5" fmla="+- r 0 x2"/>
                  <a:gd name="x3" fmla="*/ x5 1 2"/>
                  <a:gd name="x4" fmla="+- r 0 x3"/>
                  <a:gd name="il" fmla="*/ wd2 a maxAdj"/>
                  <a:gd name="q1" fmla="*/ 5 a maxAdj"/>
                  <a:gd name="q2" fmla="+/ 1 q1 12"/>
                  <a:gd name="il-1" fmla="*/ q2 w 1"/>
                  <a:gd name="it" fmla="*/ q2 h 1"/>
                  <a:gd name="ir" fmla="+- r 0 il-1"/>
                  <a:gd name="ib" fmla="+- b 0 it"/>
                  <a:gd name="q3" fmla="*/ h hc x2"/>
                  <a:gd name="y1" fmla="pin 0 q3 h"/>
                  <a:gd name="y2" fmla="+- b 0 y1"/>
                </a:gdLst>
                <a:ahLst/>
                <a:cxnLst>
                  <a:cxn ang="3">
                    <a:pos x="hc" y="y2"/>
                  </a:cxn>
                  <a:cxn ang="3">
                    <a:pos x="x4" y="t"/>
                  </a:cxn>
                  <a:cxn ang="0">
                    <a:pos x="x6" y="vc"/>
                  </a:cxn>
                  <a:cxn ang="cd4">
                    <a:pos x="x3" y="b"/>
                  </a:cxn>
                  <a:cxn ang="cd4">
                    <a:pos x="hc" y="y1"/>
                  </a:cxn>
                  <a:cxn ang="cd2">
                    <a:pos x="x1" y="vc"/>
                  </a:cxn>
                </a:cxnLst>
                <a:rect l="l" t="t" r="r" b="b"/>
                <a:pathLst>
                  <a:path w="2462" h="1928">
                    <a:moveTo>
                      <a:pt x="1050" y="0"/>
                    </a:moveTo>
                    <a:lnTo>
                      <a:pt x="2462" y="0"/>
                    </a:lnTo>
                    <a:lnTo>
                      <a:pt x="0" y="1928"/>
                    </a:lnTo>
                    <a:lnTo>
                      <a:pt x="1050" y="0"/>
                    </a:lnTo>
                    <a:close/>
                  </a:path>
                </a:pathLst>
              </a:custGeom>
              <a:pattFill prst="ltHorz">
                <a:fgClr>
                  <a:schemeClr val="tx1"/>
                </a:fgClr>
                <a:bgClr>
                  <a:srgbClr val="FFFFFF"/>
                </a:bgClr>
              </a:patt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zh-CN">
                    <a:solidFill>
                      <a:schemeClr val="lt1"/>
                    </a:solidFill>
                  </a:defRPr>
                </a:defPPr>
                <a:lvl1pPr marL="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35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200"/>
              </a:p>
            </p:txBody>
          </p:sp>
        </p:grpSp>
        <p:sp>
          <p:nvSpPr>
            <p:cNvPr id="18" name="文本框 17"/>
            <p:cNvSpPr txBox="1"/>
            <p:nvPr/>
          </p:nvSpPr>
          <p:spPr>
            <a:xfrm>
              <a:off x="9430" y="3765"/>
              <a:ext cx="527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A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8357" y="6153"/>
              <a:ext cx="527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B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2832" y="6153"/>
              <a:ext cx="527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C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3720" y="3764"/>
              <a:ext cx="527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D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2832" y="3765"/>
              <a:ext cx="527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F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11075" y="3765"/>
              <a:ext cx="527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G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2651" y="2512"/>
              <a:ext cx="515" cy="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>
                  <a:latin typeface="宋体" panose="02010600030101010101" pitchFamily="2" charset="-122"/>
                  <a:ea typeface="宋体" panose="02010600030101010101" pitchFamily="2" charset="-122"/>
                </a:rPr>
                <a:t>E</a:t>
              </a:r>
              <a:endParaRPr lang="en-US" altLang="zh-CN" sz="2000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26" name="任意多边形 25"/>
          <p:cNvSpPr/>
          <p:nvPr/>
        </p:nvSpPr>
        <p:spPr>
          <a:xfrm>
            <a:off x="6093648" y="2615952"/>
            <a:ext cx="1320769" cy="1034678"/>
          </a:xfrm>
          <a:custGeom>
            <a:avLst/>
            <a:gdLst>
              <a:gd name="adj" fmla="val 54460"/>
              <a:gd name="maxAdj" fmla="*/ 100000 w ss"/>
              <a:gd name="a" fmla="pin 0 adj maxAdj"/>
              <a:gd name="x1" fmla="*/ ss a 200000"/>
              <a:gd name="x2" fmla="*/ ss a 100000"/>
              <a:gd name="x6" fmla="+- r 0 x1"/>
              <a:gd name="x5" fmla="+- r 0 x2"/>
              <a:gd name="x3" fmla="*/ x5 1 2"/>
              <a:gd name="x4" fmla="+- r 0 x3"/>
              <a:gd name="il" fmla="*/ wd2 a maxAdj"/>
              <a:gd name="q1" fmla="*/ 5 a maxAdj"/>
              <a:gd name="q2" fmla="+/ 1 q1 12"/>
              <a:gd name="il-1" fmla="*/ q2 w 1"/>
              <a:gd name="it" fmla="*/ q2 h 1"/>
              <a:gd name="ir" fmla="+- r 0 il-1"/>
              <a:gd name="ib" fmla="+- b 0 it"/>
              <a:gd name="q3" fmla="*/ h hc x2"/>
              <a:gd name="y1" fmla="pin 0 q3 h"/>
              <a:gd name="y2" fmla="+- b 0 y1"/>
            </a:gdLst>
            <a:ahLst/>
            <a:cxnLst>
              <a:cxn ang="3">
                <a:pos x="hc" y="y2"/>
              </a:cxn>
              <a:cxn ang="3">
                <a:pos x="x4" y="t"/>
              </a:cxn>
              <a:cxn ang="0">
                <a:pos x="x6" y="vc"/>
              </a:cxn>
              <a:cxn ang="cd4">
                <a:pos x="x3" y="b"/>
              </a:cxn>
              <a:cxn ang="cd4">
                <a:pos x="hc" y="y1"/>
              </a:cxn>
              <a:cxn ang="cd2">
                <a:pos x="x1" y="vc"/>
              </a:cxn>
            </a:cxnLst>
            <a:rect l="l" t="t" r="r" b="b"/>
            <a:pathLst>
              <a:path w="2462" h="1928">
                <a:moveTo>
                  <a:pt x="1050" y="0"/>
                </a:moveTo>
                <a:lnTo>
                  <a:pt x="2462" y="0"/>
                </a:lnTo>
                <a:lnTo>
                  <a:pt x="0" y="1928"/>
                </a:lnTo>
                <a:lnTo>
                  <a:pt x="1050" y="0"/>
                </a:lnTo>
                <a:close/>
              </a:path>
            </a:pathLst>
          </a:cu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pattFill prst="ltHorz">
                  <a:fgClr>
                    <a:schemeClr val="tx1"/>
                  </a:fgClr>
                  <a:bgClr>
                    <a:srgbClr val="FFFFFF"/>
                  </a:bgClr>
                </a:patt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200"/>
          </a:p>
        </p:txBody>
      </p:sp>
      <p:sp>
        <p:nvSpPr>
          <p:cNvPr id="27" name="任意多边形 26"/>
          <p:cNvSpPr/>
          <p:nvPr/>
        </p:nvSpPr>
        <p:spPr>
          <a:xfrm>
            <a:off x="8212496" y="2617660"/>
            <a:ext cx="562844" cy="1033692"/>
          </a:xfrm>
          <a:custGeom>
            <a:avLst/>
            <a:gdLst>
              <a:gd name="adj" fmla="val 54460"/>
              <a:gd name="maxAdj" fmla="*/ 100000 w ss"/>
              <a:gd name="a" fmla="pin 0 adj maxAdj"/>
              <a:gd name="x1" fmla="*/ ss a 200000"/>
              <a:gd name="x2" fmla="*/ ss a 100000"/>
              <a:gd name="x6" fmla="+- r 0 x1"/>
              <a:gd name="x5" fmla="+- r 0 x2"/>
              <a:gd name="x3" fmla="*/ x5 1 2"/>
              <a:gd name="x4" fmla="+- r 0 x3"/>
              <a:gd name="il" fmla="*/ wd2 a maxAdj"/>
              <a:gd name="q1" fmla="*/ 5 a maxAdj"/>
              <a:gd name="q2" fmla="+/ 1 q1 12"/>
              <a:gd name="il-1" fmla="*/ q2 w 1"/>
              <a:gd name="it" fmla="*/ q2 h 1"/>
              <a:gd name="ir" fmla="+- r 0 il-1"/>
              <a:gd name="ib" fmla="+- b 0 it"/>
              <a:gd name="q3" fmla="*/ h hc x2"/>
              <a:gd name="y1" fmla="pin 0 q3 h"/>
              <a:gd name="y2" fmla="+- b 0 y1"/>
            </a:gdLst>
            <a:ahLst/>
            <a:cxnLst>
              <a:cxn ang="3">
                <a:pos x="hc" y="y2"/>
              </a:cxn>
              <a:cxn ang="3">
                <a:pos x="x4" y="t"/>
              </a:cxn>
              <a:cxn ang="0">
                <a:pos x="x6" y="vc"/>
              </a:cxn>
              <a:cxn ang="cd4">
                <a:pos x="x3" y="b"/>
              </a:cxn>
              <a:cxn ang="cd4">
                <a:pos x="hc" y="y1"/>
              </a:cxn>
              <a:cxn ang="cd2">
                <a:pos x="x1" y="vc"/>
              </a:cxn>
            </a:cxnLst>
            <a:rect l="l" t="t" r="r" b="b"/>
            <a:pathLst>
              <a:path w="1049" h="1926">
                <a:moveTo>
                  <a:pt x="0" y="0"/>
                </a:moveTo>
                <a:lnTo>
                  <a:pt x="1049" y="0"/>
                </a:lnTo>
                <a:lnTo>
                  <a:pt x="0" y="1926"/>
                </a:lnTo>
                <a:lnTo>
                  <a:pt x="0" y="0"/>
                </a:lnTo>
                <a:close/>
              </a:path>
            </a:pathLst>
          </a:cu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pattFill prst="ltHorz">
                  <a:fgClr>
                    <a:schemeClr val="tx1"/>
                  </a:fgClr>
                  <a:bgClr>
                    <a:srgbClr val="FFFFFF"/>
                  </a:bgClr>
                </a:patt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200"/>
          </a:p>
        </p:txBody>
      </p:sp>
      <p:sp>
        <p:nvSpPr>
          <p:cNvPr id="28" name="任意多边形 27"/>
          <p:cNvSpPr/>
          <p:nvPr/>
        </p:nvSpPr>
        <p:spPr>
          <a:xfrm>
            <a:off x="7414417" y="2000708"/>
            <a:ext cx="798079" cy="625207"/>
          </a:xfrm>
          <a:custGeom>
            <a:avLst/>
            <a:gdLst>
              <a:gd name="adj" fmla="val 54460"/>
              <a:gd name="maxAdj" fmla="*/ 100000 w ss"/>
              <a:gd name="a" fmla="pin 0 adj maxAdj"/>
              <a:gd name="x1" fmla="*/ ss a 200000"/>
              <a:gd name="x2" fmla="*/ ss a 100000"/>
              <a:gd name="x6" fmla="+- r 0 x1"/>
              <a:gd name="x5" fmla="+- r 0 x2"/>
              <a:gd name="x3" fmla="*/ x5 1 2"/>
              <a:gd name="x4" fmla="+- r 0 x3"/>
              <a:gd name="il" fmla="*/ wd2 a maxAdj"/>
              <a:gd name="q1" fmla="*/ 5 a maxAdj"/>
              <a:gd name="q2" fmla="+/ 1 q1 12"/>
              <a:gd name="il-1" fmla="*/ q2 w 1"/>
              <a:gd name="it" fmla="*/ q2 h 1"/>
              <a:gd name="ir" fmla="+- r 0 il-1"/>
              <a:gd name="ib" fmla="+- b 0 it"/>
              <a:gd name="q3" fmla="*/ h hc x2"/>
              <a:gd name="y1" fmla="pin 0 q3 h"/>
              <a:gd name="y2" fmla="+- b 0 y1"/>
            </a:gdLst>
            <a:ahLst/>
            <a:cxnLst>
              <a:cxn ang="3">
                <a:pos x="hc" y="y2"/>
              </a:cxn>
              <a:cxn ang="3">
                <a:pos x="x4" y="t"/>
              </a:cxn>
              <a:cxn ang="0">
                <a:pos x="x6" y="vc"/>
              </a:cxn>
              <a:cxn ang="cd4">
                <a:pos x="x3" y="b"/>
              </a:cxn>
              <a:cxn ang="cd4">
                <a:pos x="hc" y="y1"/>
              </a:cxn>
              <a:cxn ang="cd2">
                <a:pos x="x1" y="vc"/>
              </a:cxn>
            </a:cxnLst>
            <a:rect l="l" t="t" r="r" b="b"/>
            <a:pathLst>
              <a:path w="1487" h="1165">
                <a:moveTo>
                  <a:pt x="1487" y="0"/>
                </a:moveTo>
                <a:lnTo>
                  <a:pt x="1487" y="1165"/>
                </a:lnTo>
                <a:lnTo>
                  <a:pt x="0" y="1165"/>
                </a:lnTo>
                <a:lnTo>
                  <a:pt x="1487" y="0"/>
                </a:lnTo>
                <a:close/>
              </a:path>
            </a:pathLst>
          </a:custGeom>
          <a:noFill/>
          <a:ln w="3175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200"/>
          </a:p>
        </p:txBody>
      </p:sp>
      <p:sp>
        <p:nvSpPr>
          <p:cNvPr id="29" name="任意多边形 28"/>
          <p:cNvSpPr/>
          <p:nvPr/>
        </p:nvSpPr>
        <p:spPr>
          <a:xfrm>
            <a:off x="6093648" y="2626550"/>
            <a:ext cx="2118847" cy="1034678"/>
          </a:xfrm>
          <a:custGeom>
            <a:avLst/>
            <a:gdLst>
              <a:gd name="adj" fmla="val 54460"/>
              <a:gd name="maxAdj" fmla="*/ 100000 w ss"/>
              <a:gd name="a" fmla="pin 0 adj maxAdj"/>
              <a:gd name="x1" fmla="*/ ss a 200000"/>
              <a:gd name="x2" fmla="*/ ss a 100000"/>
              <a:gd name="x6" fmla="+- r 0 x1"/>
              <a:gd name="x5" fmla="+- r 0 x2"/>
              <a:gd name="x3" fmla="*/ x5 1 2"/>
              <a:gd name="x4" fmla="+- r 0 x3"/>
              <a:gd name="il" fmla="*/ wd2 a maxAdj"/>
              <a:gd name="q1" fmla="*/ 5 a maxAdj"/>
              <a:gd name="q2" fmla="+/ 1 q1 12"/>
              <a:gd name="il-1" fmla="*/ q2 w 1"/>
              <a:gd name="it" fmla="*/ q2 h 1"/>
              <a:gd name="ir" fmla="+- r 0 il-1"/>
              <a:gd name="ib" fmla="+- b 0 it"/>
              <a:gd name="q3" fmla="*/ h hc x2"/>
              <a:gd name="y1" fmla="pin 0 q3 h"/>
              <a:gd name="y2" fmla="+- b 0 y1"/>
            </a:gdLst>
            <a:ahLst/>
            <a:cxnLst>
              <a:cxn ang="3">
                <a:pos x="hc" y="y2"/>
              </a:cxn>
              <a:cxn ang="3">
                <a:pos x="x4" y="t"/>
              </a:cxn>
              <a:cxn ang="0">
                <a:pos x="x6" y="vc"/>
              </a:cxn>
              <a:cxn ang="cd4">
                <a:pos x="x3" y="b"/>
              </a:cxn>
              <a:cxn ang="cd4">
                <a:pos x="hc" y="y1"/>
              </a:cxn>
              <a:cxn ang="cd2">
                <a:pos x="x1" y="vc"/>
              </a:cxn>
            </a:cxnLst>
            <a:rect l="l" t="t" r="r" b="b"/>
            <a:pathLst>
              <a:path w="3949" h="1928">
                <a:moveTo>
                  <a:pt x="2462" y="0"/>
                </a:moveTo>
                <a:lnTo>
                  <a:pt x="3949" y="0"/>
                </a:lnTo>
                <a:lnTo>
                  <a:pt x="3949" y="1926"/>
                </a:lnTo>
                <a:lnTo>
                  <a:pt x="3948" y="1928"/>
                </a:lnTo>
                <a:lnTo>
                  <a:pt x="0" y="1928"/>
                </a:lnTo>
                <a:lnTo>
                  <a:pt x="2462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200"/>
          </a:p>
        </p:txBody>
      </p:sp>
      <p:sp>
        <p:nvSpPr>
          <p:cNvPr id="30" name="圆角矩形 29"/>
          <p:cNvSpPr/>
          <p:nvPr/>
        </p:nvSpPr>
        <p:spPr>
          <a:xfrm>
            <a:off x="2462530" y="1123315"/>
            <a:ext cx="4951730" cy="38862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2462530" y="1602105"/>
            <a:ext cx="4953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▱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ABCD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的面积比△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BCE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的面积大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 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232535" y="2341245"/>
            <a:ext cx="2130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3250565" y="2341880"/>
            <a:ext cx="1196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</a:t>
            </a:r>
            <a:endParaRPr 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232535" y="2902585"/>
            <a:ext cx="2130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＋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632710" y="2902585"/>
            <a:ext cx="1196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</a:t>
            </a:r>
            <a:endParaRPr 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1232535" y="3420745"/>
            <a:ext cx="2130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 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endParaRPr lang="en-US" alt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2632710" y="3420745"/>
            <a:ext cx="1196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 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endParaRPr lang="zh-CN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1007745" y="4003675"/>
            <a:ext cx="36576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CF 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的长为 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 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24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8" grpId="0"/>
      <p:bldP spid="38" grpId="1"/>
      <p:bldP spid="39" grpId="0"/>
      <p:bldP spid="39" grpId="1"/>
      <p:bldP spid="40" grpId="0"/>
      <p:bldP spid="40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WPS 演示</Application>
  <PresentationFormat>全屏显示(16:9)</PresentationFormat>
  <Paragraphs>108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Calibri</vt:lpstr>
      <vt:lpstr>Arial Unicode MS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171</cp:revision>
  <dcterms:created xsi:type="dcterms:W3CDTF">2020-02-07T09:42:00Z</dcterms:created>
  <dcterms:modified xsi:type="dcterms:W3CDTF">2026-03-22T01:11:57Z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99671A2B148B429FBA2A4ED18BB5DA3C_13</vt:lpwstr>
  </property>
</Properties>
</file>