
<file path=[Content_Types].xml><?xml version="1.0" encoding="utf-8"?>
<Types xmlns="http://schemas.openxmlformats.org/package/2006/content-types">
  <Default Extension="jpeg" ContentType="image/jpeg"/>
  <Default Extension="JPG" ContentType="image/.jpg"/>
  <Default Extension="vml" ContentType="application/vnd.openxmlformats-officedocument.vmlDrawing"/>
  <Default Extension="bin" ContentType="application/vnd.openxmlformats-officedocument.oleObject"/>
  <Default Extension="wmf" ContentType="image/x-wmf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fonts/font1.fntdata" ContentType="application/x-fontdata"/>
  <Override PartName="/ppt/fonts/font2.fntdata" ContentType="application/x-fontdata"/>
  <Override PartName="/ppt/fonts/font3.fntdata" ContentType="application/x-fontdata"/>
  <Override PartName="/ppt/fonts/font4.fntdata" ContentType="application/x-fontdata"/>
  <Override PartName="/ppt/fonts/font5.fntdata" ContentType="application/x-fontdata"/>
  <Override PartName="/ppt/fonts/font6.fntdata" ContentType="application/x-fontdata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11"/>
  </p:notesMasterIdLst>
  <p:sldIdLst>
    <p:sldId id="457" r:id="rId3"/>
    <p:sldId id="458" r:id="rId4"/>
    <p:sldId id="459" r:id="rId5"/>
    <p:sldId id="460" r:id="rId6"/>
    <p:sldId id="461" r:id="rId7"/>
    <p:sldId id="439" r:id="rId8"/>
    <p:sldId id="440" r:id="rId9"/>
    <p:sldId id="480" r:id="rId10"/>
  </p:sldIdLst>
  <p:sldSz cx="9144000" cy="5143500"/>
  <p:notesSz cx="6858000" cy="9144000"/>
  <p:embeddedFontLst>
    <p:embeddedFont>
      <p:font typeface="微软雅黑" panose="020B0503020204020204" charset="-122"/>
      <p:regular r:id="rId16"/>
    </p:embeddedFont>
    <p:embeddedFont>
      <p:font typeface="Calibri" panose="020F0502020204030204" charset="0"/>
      <p:regular r:id="rId17"/>
      <p:bold r:id="rId18"/>
      <p:italic r:id="rId19"/>
      <p:boldItalic r:id="rId20"/>
    </p:embeddedFont>
    <p:embeddedFont>
      <p:font typeface="方正中雅宋简" panose="02000000000000000000" charset="-122"/>
      <p:regular r:id="rId21"/>
    </p:embeddedFont>
  </p:embeddedFontLst>
  <p:defaultTextStyle>
    <a:defPPr>
      <a:defRPr lang="zh-CN"/>
    </a:defPPr>
    <a:lvl1pPr marL="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Windows 用户" initials="W用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gridSpacing cx="72000" cy="720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1" Type="http://schemas.openxmlformats.org/officeDocument/2006/relationships/font" Target="fonts/font6.fntdata"/><Relationship Id="rId20" Type="http://schemas.openxmlformats.org/officeDocument/2006/relationships/font" Target="fonts/font5.fntdata"/><Relationship Id="rId2" Type="http://schemas.openxmlformats.org/officeDocument/2006/relationships/theme" Target="theme/theme1.xml"/><Relationship Id="rId19" Type="http://schemas.openxmlformats.org/officeDocument/2006/relationships/font" Target="fonts/font4.fntdata"/><Relationship Id="rId18" Type="http://schemas.openxmlformats.org/officeDocument/2006/relationships/font" Target="fonts/font3.fntdata"/><Relationship Id="rId17" Type="http://schemas.openxmlformats.org/officeDocument/2006/relationships/font" Target="fonts/font2.fntdata"/><Relationship Id="rId16" Type="http://schemas.openxmlformats.org/officeDocument/2006/relationships/font" Target="fonts/font1.fntdata"/><Relationship Id="rId15" Type="http://schemas.openxmlformats.org/officeDocument/2006/relationships/commentAuthors" Target="commentAuthors.xml"/><Relationship Id="rId14" Type="http://schemas.openxmlformats.org/officeDocument/2006/relationships/tableStyles" Target="tableStyles.xml"/><Relationship Id="rId13" Type="http://schemas.openxmlformats.org/officeDocument/2006/relationships/viewProps" Target="viewProps.xml"/><Relationship Id="rId12" Type="http://schemas.openxmlformats.org/officeDocument/2006/relationships/presProps" Target="presProps.xml"/><Relationship Id="rId11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drawings/_rels/vmlDrawing1.vml.rels><?xml version="1.0" encoding="UTF-8" standalone="yes"?>
<Relationships xmlns="http://schemas.openxmlformats.org/package/2006/relationships"><Relationship Id="rId4" Type="http://schemas.openxmlformats.org/officeDocument/2006/relationships/image" Target="../media/image4.wmf"/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6.wmf"/><Relationship Id="rId1" Type="http://schemas.openxmlformats.org/officeDocument/2006/relationships/image" Target="../media/image5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A48B96-639E-45A3-A0BA-2464DFDB1FA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837353-30EB-4A48-80EB-173D804AEFB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4" Type="http://schemas.openxmlformats.org/officeDocument/2006/relationships/tags" Target="../tags/tag3.xml"/><Relationship Id="rId3" Type="http://schemas.openxmlformats.org/officeDocument/2006/relationships/tags" Target="../tags/tag2.xml"/><Relationship Id="rId2" Type="http://schemas.openxmlformats.org/officeDocument/2006/relationships/tags" Target="../tags/tag1.xml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2_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2176B6-B58E-4D05-9365-AC6AD3765B48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99B4F5-746D-4D5E-98D1-E19854A8DD61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theme" Target="../theme/theme1.xml"/><Relationship Id="rId8" Type="http://schemas.openxmlformats.org/officeDocument/2006/relationships/tags" Target="../tags/tag9.xml"/><Relationship Id="rId7" Type="http://schemas.openxmlformats.org/officeDocument/2006/relationships/tags" Target="../tags/tag8.xml"/><Relationship Id="rId6" Type="http://schemas.openxmlformats.org/officeDocument/2006/relationships/tags" Target="../tags/tag7.xml"/><Relationship Id="rId5" Type="http://schemas.openxmlformats.org/officeDocument/2006/relationships/tags" Target="../tags/tag6.xml"/><Relationship Id="rId4" Type="http://schemas.openxmlformats.org/officeDocument/2006/relationships/tags" Target="../tags/tag5.xml"/><Relationship Id="rId3" Type="http://schemas.openxmlformats.org/officeDocument/2006/relationships/tags" Target="../tags/tag4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rotWithShape="0">
          <a:gsLst>
            <a:gs pos="0">
              <a:srgbClr val="D7F0FC"/>
            </a:gs>
            <a:gs pos="52000">
              <a:srgbClr val="FFEFDE"/>
            </a:gs>
            <a:gs pos="100000">
              <a:srgbClr val="FFDCFC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  <p:custDataLst>
              <p:tags r:id="rId3"/>
            </p:custDataLst>
          </p:nvPr>
        </p:nvSpPr>
        <p:spPr>
          <a:xfrm>
            <a:off x="456300" y="456300"/>
            <a:ext cx="8226900" cy="486000"/>
          </a:xfrm>
          <a:prstGeom prst="rect">
            <a:avLst/>
          </a:prstGeom>
        </p:spPr>
        <p:txBody>
          <a:bodyPr vert="horz" lIns="101600" tIns="38100" rIns="76200" bIns="38100" rtlCol="0" anchor="ctr" anchorCtr="0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4"/>
            </p:custDataLst>
          </p:nvPr>
        </p:nvSpPr>
        <p:spPr>
          <a:xfrm>
            <a:off x="456300" y="1136700"/>
            <a:ext cx="8226900" cy="3552660"/>
          </a:xfrm>
          <a:prstGeom prst="rect">
            <a:avLst/>
          </a:prstGeo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5"/>
            </p:custDataLst>
          </p:nvPr>
        </p:nvSpPr>
        <p:spPr>
          <a:xfrm>
            <a:off x="459000" y="4735800"/>
            <a:ext cx="2025000" cy="237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750" baseline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6"/>
            </p:custDataLst>
          </p:nvPr>
        </p:nvSpPr>
        <p:spPr>
          <a:xfrm>
            <a:off x="3087000" y="4735800"/>
            <a:ext cx="2970000" cy="237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750" baseline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7"/>
            </p:custDataLst>
          </p:nvPr>
        </p:nvSpPr>
        <p:spPr>
          <a:xfrm>
            <a:off x="6658200" y="4735800"/>
            <a:ext cx="2025000" cy="237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750" baseline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7" name="KSO_TEMPLATE" hidden="1"/>
          <p:cNvSpPr/>
          <p:nvPr userDrawn="1">
            <p:custDataLst>
              <p:tags r:id="rId8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5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l" defTabSz="685800" rtl="0" eaLnBrk="1" fontAlgn="auto" latinLnBrk="0" hangingPunct="1">
        <a:lnSpc>
          <a:spcPct val="100000"/>
        </a:lnSpc>
        <a:spcBef>
          <a:spcPct val="0"/>
        </a:spcBef>
        <a:buNone/>
        <a:defRPr sz="2700" b="1" u="none" strike="noStrike" kern="1200" cap="none" spc="300" normalizeH="0" baseline="0">
          <a:solidFill>
            <a:schemeClr val="tx1">
              <a:lumMod val="85000"/>
              <a:lumOff val="15000"/>
            </a:schemeClr>
          </a:solidFill>
          <a:uFillTx/>
          <a:latin typeface="Arial" panose="020B0604020202020204" pitchFamily="34" charset="0"/>
          <a:ea typeface="微软雅黑" panose="020B0503020204020204" charset="-122"/>
          <a:cs typeface="+mj-cs"/>
        </a:defRPr>
      </a:lvl1pPr>
    </p:titleStyle>
    <p:bodyStyle>
      <a:lvl1pPr marL="171450" indent="-171450" algn="l" defTabSz="6858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200" u="none" strike="noStrike" kern="1200" cap="none" spc="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charset="-122"/>
          <a:cs typeface="+mn-cs"/>
        </a:defRPr>
      </a:lvl1pPr>
      <a:lvl2pPr marL="514350" indent="-171450" algn="l" defTabSz="6858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tabLst>
          <a:tab pos="1207135" algn="l"/>
        </a:tabLst>
        <a:defRPr sz="1200" u="none" strike="noStrike" kern="1200" cap="none" spc="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charset="-122"/>
          <a:cs typeface="+mn-cs"/>
        </a:defRPr>
      </a:lvl2pPr>
      <a:lvl3pPr marL="857250" indent="-171450" algn="l" defTabSz="6858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200" u="none" strike="noStrike" kern="1200" cap="none" spc="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charset="-122"/>
          <a:cs typeface="+mn-cs"/>
        </a:defRPr>
      </a:lvl3pPr>
      <a:lvl4pPr marL="1200150" indent="-171450" algn="l" defTabSz="6858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200" u="none" strike="noStrike" kern="1200" cap="none" spc="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charset="-122"/>
          <a:cs typeface="+mn-cs"/>
        </a:defRPr>
      </a:lvl4pPr>
      <a:lvl5pPr marL="1543050" indent="-171450" algn="l" defTabSz="6858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200" u="none" strike="noStrike" kern="1200" cap="none" spc="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charset="-122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1.xml"/><Relationship Id="rId8" Type="http://schemas.openxmlformats.org/officeDocument/2006/relationships/image" Target="../media/image4.wmf"/><Relationship Id="rId7" Type="http://schemas.openxmlformats.org/officeDocument/2006/relationships/oleObject" Target="../embeddings/oleObject4.bin"/><Relationship Id="rId6" Type="http://schemas.openxmlformats.org/officeDocument/2006/relationships/image" Target="../media/image3.wmf"/><Relationship Id="rId5" Type="http://schemas.openxmlformats.org/officeDocument/2006/relationships/oleObject" Target="../embeddings/oleObject3.bin"/><Relationship Id="rId4" Type="http://schemas.openxmlformats.org/officeDocument/2006/relationships/image" Target="../media/image2.wmf"/><Relationship Id="rId3" Type="http://schemas.openxmlformats.org/officeDocument/2006/relationships/oleObject" Target="../embeddings/oleObject2.bin"/><Relationship Id="rId2" Type="http://schemas.openxmlformats.org/officeDocument/2006/relationships/image" Target="../media/image1.wmf"/><Relationship Id="rId10" Type="http://schemas.openxmlformats.org/officeDocument/2006/relationships/vmlDrawing" Target="../drawings/vmlDrawing1.vml"/><Relationship Id="rId1" Type="http://schemas.openxmlformats.org/officeDocument/2006/relationships/oleObject" Target="../embeddings/oleObject1.bin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vmlDrawing" Target="../drawings/vmlDrawing2.vml"/><Relationship Id="rId7" Type="http://schemas.openxmlformats.org/officeDocument/2006/relationships/slideLayout" Target="../slideLayouts/slideLayout1.xml"/><Relationship Id="rId6" Type="http://schemas.openxmlformats.org/officeDocument/2006/relationships/image" Target="../media/image7.wmf"/><Relationship Id="rId5" Type="http://schemas.openxmlformats.org/officeDocument/2006/relationships/oleObject" Target="../embeddings/oleObject7.bin"/><Relationship Id="rId4" Type="http://schemas.openxmlformats.org/officeDocument/2006/relationships/image" Target="../media/image6.wmf"/><Relationship Id="rId3" Type="http://schemas.openxmlformats.org/officeDocument/2006/relationships/oleObject" Target="../embeddings/oleObject6.bin"/><Relationship Id="rId2" Type="http://schemas.openxmlformats.org/officeDocument/2006/relationships/image" Target="../media/image5.wmf"/><Relationship Id="rId1" Type="http://schemas.openxmlformats.org/officeDocument/2006/relationships/oleObject" Target="../embeddings/oleObject5.bin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2268220" y="2067560"/>
            <a:ext cx="3432175" cy="921385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endParaRPr lang="zh-CN" altLang="en-US" sz="5400">
              <a:latin typeface="方正中雅宋简" panose="02000000000000000000" charset="-122"/>
              <a:ea typeface="方正中雅宋简" panose="02000000000000000000" charset="-122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3275965" y="1851660"/>
            <a:ext cx="2327275" cy="92202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5400">
                <a:latin typeface="方正中雅宋简" panose="02000000000000000000" charset="-122"/>
                <a:ea typeface="方正中雅宋简" panose="02000000000000000000" charset="-122"/>
                <a:sym typeface="+mn-ea"/>
              </a:rPr>
              <a:t>数学题</a:t>
            </a:r>
            <a:endParaRPr lang="zh-CN" altLang="en-US" sz="5400">
              <a:latin typeface="方正中雅宋简" panose="02000000000000000000" charset="-122"/>
              <a:ea typeface="方正中雅宋简" panose="02000000000000000000" charset="-122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文本框 1"/>
          <p:cNvSpPr txBox="1"/>
          <p:nvPr/>
        </p:nvSpPr>
        <p:spPr>
          <a:xfrm>
            <a:off x="0" y="989965"/>
            <a:ext cx="878586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1</a:t>
            </a: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、七五折＝（   ）％＝     ＝（   ）÷</a:t>
            </a:r>
            <a:r>
              <a:rPr lang="en-US" altLang="zh-CN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12</a:t>
            </a: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＝（    ）</a:t>
            </a:r>
            <a:endParaRPr lang="zh-CN" altLang="en-US" sz="2800" b="1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2361565" y="989965"/>
            <a:ext cx="68580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800" b="1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75</a:t>
            </a:r>
            <a:endParaRPr lang="en-US" altLang="zh-CN" sz="2800" b="1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4250055" y="786130"/>
            <a:ext cx="45720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altLang="zh-CN" sz="2800" b="1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6</a:t>
            </a:r>
            <a:endParaRPr lang="en-US" altLang="zh-CN" sz="2800" b="1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5690235" y="989965"/>
            <a:ext cx="45720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800" b="1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9</a:t>
            </a:r>
            <a:endParaRPr lang="en-US" altLang="zh-CN" sz="2800" b="1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7882890" y="989330"/>
            <a:ext cx="99060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800" b="1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0.75</a:t>
            </a:r>
            <a:endParaRPr lang="en-US" altLang="zh-CN" sz="2800" b="1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grpSp>
        <p:nvGrpSpPr>
          <p:cNvPr id="12" name="组合 11"/>
          <p:cNvGrpSpPr/>
          <p:nvPr/>
        </p:nvGrpSpPr>
        <p:grpSpPr>
          <a:xfrm>
            <a:off x="3957320" y="816610"/>
            <a:ext cx="1042670" cy="867410"/>
            <a:chOff x="4723" y="3348"/>
            <a:chExt cx="1642" cy="1366"/>
          </a:xfrm>
        </p:grpSpPr>
        <p:grpSp>
          <p:nvGrpSpPr>
            <p:cNvPr id="10" name="组合 9"/>
            <p:cNvGrpSpPr/>
            <p:nvPr/>
          </p:nvGrpSpPr>
          <p:grpSpPr>
            <a:xfrm>
              <a:off x="4723" y="3348"/>
              <a:ext cx="1642" cy="1366"/>
              <a:chOff x="4679" y="3306"/>
              <a:chExt cx="1642" cy="1366"/>
            </a:xfrm>
          </p:grpSpPr>
          <p:sp>
            <p:nvSpPr>
              <p:cNvPr id="8" name="文本框 7"/>
              <p:cNvSpPr txBox="1"/>
              <p:nvPr/>
            </p:nvSpPr>
            <p:spPr>
              <a:xfrm>
                <a:off x="4679" y="3306"/>
                <a:ext cx="1643" cy="72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p>
                <a:pPr algn="ctr"/>
                <a:r>
                  <a:rPr lang="zh-CN" altLang="en-US" sz="2400" b="1">
                    <a:latin typeface="宋体" panose="02010600030101010101" pitchFamily="2" charset="-122"/>
                    <a:ea typeface="宋体" panose="02010600030101010101" pitchFamily="2" charset="-122"/>
                    <a:cs typeface="宋体" panose="02010600030101010101" pitchFamily="2" charset="-122"/>
                  </a:rPr>
                  <a:t>（   ）</a:t>
                </a:r>
                <a:endParaRPr lang="zh-CN" altLang="en-US" sz="2400" b="1">
                  <a:latin typeface="宋体" panose="02010600030101010101" pitchFamily="2" charset="-122"/>
                  <a:ea typeface="宋体" panose="02010600030101010101" pitchFamily="2" charset="-122"/>
                  <a:cs typeface="宋体" panose="02010600030101010101" pitchFamily="2" charset="-122"/>
                </a:endParaRPr>
              </a:p>
            </p:txBody>
          </p:sp>
          <p:sp>
            <p:nvSpPr>
              <p:cNvPr id="9" name="文本框 8"/>
              <p:cNvSpPr txBox="1"/>
              <p:nvPr/>
            </p:nvSpPr>
            <p:spPr>
              <a:xfrm>
                <a:off x="4679" y="3948"/>
                <a:ext cx="1643" cy="72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p>
                <a:pPr algn="ctr"/>
                <a:r>
                  <a:rPr lang="en-US" altLang="zh-CN" sz="2400" b="1">
                    <a:latin typeface="宋体" panose="02010600030101010101" pitchFamily="2" charset="-122"/>
                    <a:ea typeface="宋体" panose="02010600030101010101" pitchFamily="2" charset="-122"/>
                    <a:cs typeface="宋体" panose="02010600030101010101" pitchFamily="2" charset="-122"/>
                  </a:rPr>
                  <a:t>8</a:t>
                </a:r>
                <a:endParaRPr lang="en-US" altLang="zh-CN" sz="2400" b="1">
                  <a:latin typeface="宋体" panose="02010600030101010101" pitchFamily="2" charset="-122"/>
                  <a:ea typeface="宋体" panose="02010600030101010101" pitchFamily="2" charset="-122"/>
                  <a:cs typeface="宋体" panose="02010600030101010101" pitchFamily="2" charset="-122"/>
                </a:endParaRPr>
              </a:p>
            </p:txBody>
          </p:sp>
        </p:grpSp>
        <p:cxnSp>
          <p:nvCxnSpPr>
            <p:cNvPr id="11" name="直接连接符 10"/>
            <p:cNvCxnSpPr/>
            <p:nvPr/>
          </p:nvCxnSpPr>
          <p:spPr>
            <a:xfrm>
              <a:off x="4967" y="4031"/>
              <a:ext cx="1154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文本框 1"/>
          <p:cNvSpPr txBox="1"/>
          <p:nvPr/>
        </p:nvSpPr>
        <p:spPr>
          <a:xfrm>
            <a:off x="0" y="846455"/>
            <a:ext cx="8785860" cy="95313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2</a:t>
            </a: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、</a:t>
            </a:r>
            <a:r>
              <a:rPr lang="zh-CN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简便计算</a:t>
            </a:r>
            <a:endParaRPr lang="zh-CN" sz="2800" b="1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r>
              <a:rPr lang="zh-CN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 （</a:t>
            </a:r>
            <a:r>
              <a:rPr lang="en-US" altLang="zh-CN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1</a:t>
            </a: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）</a:t>
            </a:r>
            <a:r>
              <a:rPr lang="en-US" altLang="zh-CN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12.5</a:t>
            </a: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×</a:t>
            </a:r>
            <a:r>
              <a:rPr lang="en-US" altLang="zh-CN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0.32</a:t>
            </a: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×</a:t>
            </a:r>
            <a:r>
              <a:rPr lang="en-US" altLang="zh-CN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250</a:t>
            </a:r>
            <a:endParaRPr lang="en-US" altLang="zh-CN" sz="2800" b="1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744855" y="1693545"/>
            <a:ext cx="5638800" cy="13836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＝（</a:t>
            </a:r>
            <a:r>
              <a:rPr lang="en-US" altLang="zh-CN" sz="2800" b="1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12.5</a:t>
            </a: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×</a:t>
            </a:r>
            <a:r>
              <a:rPr lang="en-US" altLang="zh-CN" sz="2800" b="1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0.8</a:t>
            </a: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）×（</a:t>
            </a:r>
            <a:r>
              <a:rPr lang="en-US" altLang="zh-CN" sz="2800" b="1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0.4</a:t>
            </a: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×</a:t>
            </a:r>
            <a:r>
              <a:rPr lang="en-US" altLang="zh-CN" sz="2800" b="1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250</a:t>
            </a: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）</a:t>
            </a:r>
            <a:endParaRPr lang="zh-CN" altLang="en-US" sz="2800" b="1">
              <a:latin typeface="宋体" panose="02010600030101010101" pitchFamily="2" charset="-122"/>
              <a:ea typeface="宋体" panose="02010600030101010101" pitchFamily="2" charset="-122"/>
              <a:sym typeface="+mn-ea"/>
            </a:endParaRPr>
          </a:p>
          <a:p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＝</a:t>
            </a:r>
            <a:r>
              <a:rPr lang="en-US" altLang="zh-CN" sz="2800" b="1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10</a:t>
            </a: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×</a:t>
            </a:r>
            <a:r>
              <a:rPr lang="en-US" altLang="zh-CN" sz="2800" b="1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100</a:t>
            </a:r>
            <a:endParaRPr lang="en-US" altLang="zh-CN" sz="2800" b="1">
              <a:latin typeface="宋体" panose="02010600030101010101" pitchFamily="2" charset="-122"/>
              <a:ea typeface="宋体" panose="02010600030101010101" pitchFamily="2" charset="-122"/>
              <a:sym typeface="+mn-ea"/>
            </a:endParaRPr>
          </a:p>
          <a:p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＝</a:t>
            </a:r>
            <a:r>
              <a:rPr lang="en-US" altLang="zh-CN" sz="2800" b="1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1000</a:t>
            </a:r>
            <a:endParaRPr lang="en-US" altLang="zh-CN" sz="2800" b="1">
              <a:latin typeface="宋体" panose="02010600030101010101" pitchFamily="2" charset="-122"/>
              <a:ea typeface="宋体" panose="02010600030101010101" pitchFamily="2" charset="-122"/>
              <a:sym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aphicFrame>
        <p:nvGraphicFramePr>
          <p:cNvPr id="3" name="对象 2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972185" y="1029335"/>
          <a:ext cx="3457575" cy="92900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9" name="" r:id="rId1" imgW="1002665" imgH="393700" progId="Equation.KSEE3">
                  <p:embed/>
                </p:oleObj>
              </mc:Choice>
              <mc:Fallback>
                <p:oleObj name="" r:id="rId1" imgW="1002665" imgH="393700" progId="Equation.KSEE3">
                  <p:embed/>
                  <p:pic>
                    <p:nvPicPr>
                      <p:cNvPr id="0" name="图片 2048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972185" y="1029335"/>
                        <a:ext cx="3457575" cy="92900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文本框 4"/>
          <p:cNvSpPr txBox="1"/>
          <p:nvPr/>
        </p:nvSpPr>
        <p:spPr>
          <a:xfrm>
            <a:off x="200660" y="876935"/>
            <a:ext cx="1431925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（</a:t>
            </a:r>
            <a:r>
              <a:rPr lang="en-US" sz="2800" b="1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2</a:t>
            </a: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）</a:t>
            </a:r>
            <a:endParaRPr lang="zh-CN" altLang="en-US" sz="2800" b="1">
              <a:latin typeface="宋体" panose="02010600030101010101" pitchFamily="2" charset="-122"/>
              <a:ea typeface="宋体" panose="02010600030101010101" pitchFamily="2" charset="-122"/>
              <a:sym typeface="+mn-ea"/>
            </a:endParaRPr>
          </a:p>
        </p:txBody>
      </p:sp>
      <p:graphicFrame>
        <p:nvGraphicFramePr>
          <p:cNvPr id="6" name="对象 5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609600" y="1901825"/>
          <a:ext cx="3810635" cy="92900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" name="" r:id="rId3" imgW="1104900" imgH="393700" progId="Equation.KSEE3">
                  <p:embed/>
                </p:oleObj>
              </mc:Choice>
              <mc:Fallback>
                <p:oleObj name="" r:id="rId3" imgW="1104900" imgH="393700" progId="Equation.KSEE3">
                  <p:embed/>
                  <p:pic>
                    <p:nvPicPr>
                      <p:cNvPr id="0" name="图片 2048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609600" y="1901825"/>
                        <a:ext cx="3810635" cy="92900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对象 6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609283" y="2830830"/>
          <a:ext cx="2584450" cy="92900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" name="" r:id="rId5" imgW="749300" imgH="393700" progId="Equation.KSEE3">
                  <p:embed/>
                </p:oleObj>
              </mc:Choice>
              <mc:Fallback>
                <p:oleObj name="" r:id="rId5" imgW="749300" imgH="393700" progId="Equation.KSEE3">
                  <p:embed/>
                  <p:pic>
                    <p:nvPicPr>
                      <p:cNvPr id="0" name="图片 2048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609283" y="2830830"/>
                        <a:ext cx="2584450" cy="92900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对象 8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353378" y="3614420"/>
          <a:ext cx="3373120" cy="137858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" name="" r:id="rId7" imgW="977900" imgH="584200" progId="Equation.KSEE3">
                  <p:embed/>
                </p:oleObj>
              </mc:Choice>
              <mc:Fallback>
                <p:oleObj name="" r:id="rId7" imgW="977900" imgH="584200" progId="Equation.KSEE3">
                  <p:embed/>
                  <p:pic>
                    <p:nvPicPr>
                      <p:cNvPr id="0" name="图片 2048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353378" y="3614420"/>
                        <a:ext cx="3373120" cy="137858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aphicFrame>
        <p:nvGraphicFramePr>
          <p:cNvPr id="3" name="对象 2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1042353" y="817880"/>
          <a:ext cx="6043930" cy="92900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9" name="" r:id="rId1" imgW="1752600" imgH="393700" progId="Equation.KSEE3">
                  <p:embed/>
                </p:oleObj>
              </mc:Choice>
              <mc:Fallback>
                <p:oleObj name="" r:id="rId1" imgW="1752600" imgH="393700" progId="Equation.KSEE3">
                  <p:embed/>
                  <p:pic>
                    <p:nvPicPr>
                      <p:cNvPr id="0" name="图片 2048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1042353" y="817880"/>
                        <a:ext cx="6043930" cy="92900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文本框 4"/>
          <p:cNvSpPr txBox="1"/>
          <p:nvPr/>
        </p:nvSpPr>
        <p:spPr>
          <a:xfrm>
            <a:off x="73660" y="725170"/>
            <a:ext cx="154051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（</a:t>
            </a:r>
            <a:r>
              <a:rPr lang="en-US" altLang="zh-CN" sz="2800" b="1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3</a:t>
            </a: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）</a:t>
            </a:r>
            <a:endParaRPr lang="zh-CN" altLang="en-US" sz="2800" b="1">
              <a:latin typeface="宋体" panose="02010600030101010101" pitchFamily="2" charset="-122"/>
              <a:ea typeface="宋体" panose="02010600030101010101" pitchFamily="2" charset="-122"/>
              <a:sym typeface="+mn-ea"/>
            </a:endParaRPr>
          </a:p>
        </p:txBody>
      </p:sp>
      <p:graphicFrame>
        <p:nvGraphicFramePr>
          <p:cNvPr id="6" name="对象 5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353695" y="1746885"/>
          <a:ext cx="8225790" cy="78930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" name="" r:id="rId3" imgW="2971800" imgH="393700" progId="Equation.KSEE3">
                  <p:embed/>
                </p:oleObj>
              </mc:Choice>
              <mc:Fallback>
                <p:oleObj name="" r:id="rId3" imgW="2971800" imgH="393700" progId="Equation.KSEE3">
                  <p:embed/>
                  <p:pic>
                    <p:nvPicPr>
                      <p:cNvPr id="0" name="图片 2048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53695" y="1746885"/>
                        <a:ext cx="8225790" cy="78930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对象 6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353695" y="2723833"/>
          <a:ext cx="4819015" cy="9575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" name="" r:id="rId5" imgW="1397000" imgH="405765" progId="Equation.KSEE3">
                  <p:embed/>
                </p:oleObj>
              </mc:Choice>
              <mc:Fallback>
                <p:oleObj name="" r:id="rId5" imgW="1397000" imgH="405765" progId="Equation.KSEE3">
                  <p:embed/>
                  <p:pic>
                    <p:nvPicPr>
                      <p:cNvPr id="0" name="图片 2048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353695" y="2723833"/>
                        <a:ext cx="4819015" cy="95758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文本框 1"/>
          <p:cNvSpPr txBox="1"/>
          <p:nvPr/>
        </p:nvSpPr>
        <p:spPr>
          <a:xfrm>
            <a:off x="80010" y="721995"/>
            <a:ext cx="8846185" cy="353822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800" b="1">
                <a:latin typeface="宋体" panose="02010600030101010101" pitchFamily="2" charset="-122"/>
                <a:ea typeface="宋体" panose="02010600030101010101" pitchFamily="2" charset="-122"/>
              </a:rPr>
              <a:t>3</a:t>
            </a: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</a:rPr>
              <a:t>、一列火车某日上午</a:t>
            </a:r>
            <a:r>
              <a:rPr lang="en-US" altLang="zh-CN" sz="2800" b="1">
                <a:latin typeface="宋体" panose="02010600030101010101" pitchFamily="2" charset="-122"/>
                <a:ea typeface="宋体" panose="02010600030101010101" pitchFamily="2" charset="-122"/>
              </a:rPr>
              <a:t>10:30</a:t>
            </a: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</a:rPr>
              <a:t>从甲地出发，以每小时</a:t>
            </a:r>
            <a:r>
              <a:rPr lang="en-US" altLang="zh-CN" sz="2800" b="1">
                <a:latin typeface="宋体" panose="02010600030101010101" pitchFamily="2" charset="-122"/>
                <a:ea typeface="宋体" panose="02010600030101010101" pitchFamily="2" charset="-122"/>
              </a:rPr>
              <a:t>120</a:t>
            </a: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</a:rPr>
              <a:t>千米的速度行驶，下午</a:t>
            </a:r>
            <a:r>
              <a:rPr lang="en-US" altLang="zh-CN" sz="2800" b="1">
                <a:latin typeface="宋体" panose="02010600030101010101" pitchFamily="2" charset="-122"/>
                <a:ea typeface="宋体" panose="02010600030101010101" pitchFamily="2" charset="-122"/>
              </a:rPr>
              <a:t>1:15</a:t>
            </a: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</a:rPr>
              <a:t>到达乙地，甲乙两地的路程有多远？</a:t>
            </a:r>
            <a:endParaRPr lang="zh-CN" altLang="en-US" sz="2800" b="1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endParaRPr lang="zh-CN" altLang="en-US" sz="2800" b="1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</a:rPr>
              <a:t>下午</a:t>
            </a:r>
            <a:r>
              <a:rPr lang="en-US" altLang="zh-CN" sz="2800" b="1">
                <a:latin typeface="宋体" panose="02010600030101010101" pitchFamily="2" charset="-122"/>
                <a:ea typeface="宋体" panose="02010600030101010101" pitchFamily="2" charset="-122"/>
              </a:rPr>
              <a:t>1</a:t>
            </a: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</a:rPr>
              <a:t>时</a:t>
            </a:r>
            <a:r>
              <a:rPr lang="en-US" altLang="zh-CN" sz="2800" b="1">
                <a:latin typeface="宋体" panose="02010600030101010101" pitchFamily="2" charset="-122"/>
                <a:ea typeface="宋体" panose="02010600030101010101" pitchFamily="2" charset="-122"/>
              </a:rPr>
              <a:t>15</a:t>
            </a: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</a:rPr>
              <a:t>分</a:t>
            </a:r>
            <a:r>
              <a:rPr lang="en-US" altLang="zh-CN" sz="2800" b="1">
                <a:latin typeface="宋体" panose="02010600030101010101" pitchFamily="2" charset="-122"/>
                <a:ea typeface="宋体" panose="02010600030101010101" pitchFamily="2" charset="-122"/>
              </a:rPr>
              <a:t>=13</a:t>
            </a: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</a:rPr>
              <a:t>时</a:t>
            </a:r>
            <a:r>
              <a:rPr lang="en-US" altLang="zh-CN" sz="2800" b="1">
                <a:latin typeface="宋体" panose="02010600030101010101" pitchFamily="2" charset="-122"/>
                <a:ea typeface="宋体" panose="02010600030101010101" pitchFamily="2" charset="-122"/>
              </a:rPr>
              <a:t>15</a:t>
            </a: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</a:rPr>
              <a:t>分</a:t>
            </a:r>
            <a:endParaRPr lang="zh-CN" altLang="en-US" sz="2800" b="1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</a:rPr>
              <a:t>经过时间：</a:t>
            </a:r>
            <a:r>
              <a:rPr lang="en-US" altLang="zh-CN" sz="2800" b="1">
                <a:latin typeface="宋体" panose="02010600030101010101" pitchFamily="2" charset="-122"/>
                <a:ea typeface="宋体" panose="02010600030101010101" pitchFamily="2" charset="-122"/>
              </a:rPr>
              <a:t>13</a:t>
            </a: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</a:rPr>
              <a:t>时</a:t>
            </a:r>
            <a:r>
              <a:rPr lang="en-US" altLang="zh-CN" sz="2800" b="1">
                <a:latin typeface="宋体" panose="02010600030101010101" pitchFamily="2" charset="-122"/>
                <a:ea typeface="宋体" panose="02010600030101010101" pitchFamily="2" charset="-122"/>
              </a:rPr>
              <a:t>15</a:t>
            </a: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</a:rPr>
              <a:t>分</a:t>
            </a:r>
            <a:r>
              <a:rPr lang="en-US" altLang="zh-CN" sz="2800" b="1">
                <a:latin typeface="宋体" panose="02010600030101010101" pitchFamily="2" charset="-122"/>
                <a:ea typeface="宋体" panose="02010600030101010101" pitchFamily="2" charset="-122"/>
              </a:rPr>
              <a:t>-10</a:t>
            </a: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</a:rPr>
              <a:t>时</a:t>
            </a:r>
            <a:r>
              <a:rPr lang="en-US" altLang="zh-CN" sz="2800" b="1">
                <a:latin typeface="宋体" panose="02010600030101010101" pitchFamily="2" charset="-122"/>
                <a:ea typeface="宋体" panose="02010600030101010101" pitchFamily="2" charset="-122"/>
              </a:rPr>
              <a:t>30</a:t>
            </a: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</a:rPr>
              <a:t>分</a:t>
            </a:r>
            <a:r>
              <a:rPr lang="en-US" altLang="zh-CN" sz="2800" b="1">
                <a:latin typeface="宋体" panose="02010600030101010101" pitchFamily="2" charset="-122"/>
                <a:ea typeface="宋体" panose="02010600030101010101" pitchFamily="2" charset="-122"/>
              </a:rPr>
              <a:t>=2</a:t>
            </a: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</a:rPr>
              <a:t>小时</a:t>
            </a:r>
            <a:r>
              <a:rPr lang="en-US" altLang="zh-CN" sz="2800" b="1">
                <a:latin typeface="宋体" panose="02010600030101010101" pitchFamily="2" charset="-122"/>
                <a:ea typeface="宋体" panose="02010600030101010101" pitchFamily="2" charset="-122"/>
              </a:rPr>
              <a:t>45</a:t>
            </a: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</a:rPr>
              <a:t>分</a:t>
            </a:r>
            <a:r>
              <a:rPr lang="en-US" altLang="zh-CN" sz="2800" b="1">
                <a:latin typeface="宋体" panose="02010600030101010101" pitchFamily="2" charset="-122"/>
                <a:ea typeface="宋体" panose="02010600030101010101" pitchFamily="2" charset="-122"/>
              </a:rPr>
              <a:t>=2.75</a:t>
            </a: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</a:rPr>
              <a:t>小时</a:t>
            </a:r>
            <a:endParaRPr lang="zh-CN" altLang="en-US" sz="2800" b="1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</a:rPr>
              <a:t>甲乙路程：</a:t>
            </a:r>
            <a:r>
              <a:rPr lang="en-US" altLang="zh-CN" sz="2800" b="1">
                <a:latin typeface="宋体" panose="02010600030101010101" pitchFamily="2" charset="-122"/>
                <a:ea typeface="宋体" panose="02010600030101010101" pitchFamily="2" charset="-122"/>
              </a:rPr>
              <a:t>2.75</a:t>
            </a: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</a:rPr>
              <a:t>×</a:t>
            </a:r>
            <a:r>
              <a:rPr lang="en-US" altLang="zh-CN" sz="2800" b="1">
                <a:latin typeface="宋体" panose="02010600030101010101" pitchFamily="2" charset="-122"/>
                <a:ea typeface="宋体" panose="02010600030101010101" pitchFamily="2" charset="-122"/>
              </a:rPr>
              <a:t>120=330</a:t>
            </a: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</a:rPr>
              <a:t>（千米）</a:t>
            </a:r>
            <a:endParaRPr lang="zh-CN" altLang="en-US" sz="2800" b="1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</a:rPr>
              <a:t>答：甲乙两地的路程是</a:t>
            </a:r>
            <a:r>
              <a:rPr lang="en-US" altLang="zh-CN" sz="2800" b="1">
                <a:latin typeface="宋体" panose="02010600030101010101" pitchFamily="2" charset="-122"/>
                <a:ea typeface="宋体" panose="02010600030101010101" pitchFamily="2" charset="-122"/>
              </a:rPr>
              <a:t>330</a:t>
            </a: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</a:rPr>
              <a:t>千米。</a:t>
            </a:r>
            <a:endParaRPr lang="zh-CN" altLang="en-US" sz="2800" b="1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文本框 1"/>
          <p:cNvSpPr txBox="1"/>
          <p:nvPr/>
        </p:nvSpPr>
        <p:spPr>
          <a:xfrm>
            <a:off x="80010" y="721995"/>
            <a:ext cx="8846185" cy="310769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sz="2800" b="1">
                <a:latin typeface="宋体" panose="02010600030101010101" pitchFamily="2" charset="-122"/>
                <a:ea typeface="宋体" panose="02010600030101010101" pitchFamily="2" charset="-122"/>
              </a:rPr>
              <a:t>4</a:t>
            </a: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</a:rPr>
              <a:t>、一批化工原料分给甲、乙、丙三个化工厂，甲厂分的总数的</a:t>
            </a:r>
            <a:r>
              <a:rPr lang="en-US" altLang="zh-CN" sz="2800" b="1">
                <a:latin typeface="宋体" panose="02010600030101010101" pitchFamily="2" charset="-122"/>
                <a:ea typeface="宋体" panose="02010600030101010101" pitchFamily="2" charset="-122"/>
              </a:rPr>
              <a:t>1/4</a:t>
            </a: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</a:rPr>
              <a:t>，其余按</a:t>
            </a:r>
            <a:r>
              <a:rPr lang="en-US" altLang="zh-CN" sz="2800" b="1">
                <a:latin typeface="宋体" panose="02010600030101010101" pitchFamily="2" charset="-122"/>
                <a:ea typeface="宋体" panose="02010600030101010101" pitchFamily="2" charset="-122"/>
              </a:rPr>
              <a:t>2∶3</a:t>
            </a: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</a:rPr>
              <a:t>分成乙、丙两个工厂，已知丙厂分得原材料</a:t>
            </a:r>
            <a:r>
              <a:rPr lang="en-US" altLang="zh-CN" sz="2800" b="1">
                <a:latin typeface="宋体" panose="02010600030101010101" pitchFamily="2" charset="-122"/>
                <a:ea typeface="宋体" panose="02010600030101010101" pitchFamily="2" charset="-122"/>
              </a:rPr>
              <a:t>18</a:t>
            </a: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</a:rPr>
              <a:t>吨，这批原材料共多少吨？</a:t>
            </a:r>
            <a:endParaRPr lang="zh-CN" altLang="en-US" sz="2800" b="1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endParaRPr lang="zh-CN" altLang="en-US" sz="2800" b="1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</a:rPr>
              <a:t>甲乙总和：</a:t>
            </a:r>
            <a:r>
              <a:rPr lang="en-US" altLang="zh-CN" sz="2800" b="1">
                <a:latin typeface="宋体" panose="02010600030101010101" pitchFamily="2" charset="-122"/>
                <a:ea typeface="宋体" panose="02010600030101010101" pitchFamily="2" charset="-122"/>
              </a:rPr>
              <a:t>18</a:t>
            </a: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</a:rPr>
              <a:t>÷</a:t>
            </a:r>
            <a:r>
              <a:rPr lang="en-US" altLang="zh-CN" sz="2800" b="1">
                <a:latin typeface="宋体" panose="02010600030101010101" pitchFamily="2" charset="-122"/>
                <a:ea typeface="宋体" panose="02010600030101010101" pitchFamily="2" charset="-122"/>
              </a:rPr>
              <a:t>3</a:t>
            </a: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</a:rPr>
              <a:t>×（</a:t>
            </a:r>
            <a:r>
              <a:rPr lang="en-US" altLang="zh-CN" sz="2800" b="1">
                <a:latin typeface="宋体" panose="02010600030101010101" pitchFamily="2" charset="-122"/>
                <a:ea typeface="宋体" panose="02010600030101010101" pitchFamily="2" charset="-122"/>
              </a:rPr>
              <a:t>2+3</a:t>
            </a: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</a:rPr>
              <a:t>）</a:t>
            </a:r>
            <a:r>
              <a:rPr lang="en-US" altLang="zh-CN" sz="2800" b="1">
                <a:latin typeface="宋体" panose="02010600030101010101" pitchFamily="2" charset="-122"/>
                <a:ea typeface="宋体" panose="02010600030101010101" pitchFamily="2" charset="-122"/>
              </a:rPr>
              <a:t>=30</a:t>
            </a: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</a:rPr>
              <a:t>（吨）</a:t>
            </a:r>
            <a:endParaRPr lang="zh-CN" altLang="en-US" sz="2800" b="1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</a:rPr>
              <a:t>材料共：</a:t>
            </a:r>
            <a:r>
              <a:rPr lang="en-US" altLang="zh-CN" sz="2800" b="1">
                <a:latin typeface="宋体" panose="02010600030101010101" pitchFamily="2" charset="-122"/>
                <a:ea typeface="宋体" panose="02010600030101010101" pitchFamily="2" charset="-122"/>
              </a:rPr>
              <a:t>30</a:t>
            </a: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</a:rPr>
              <a:t>÷（</a:t>
            </a:r>
            <a:r>
              <a:rPr lang="en-US" altLang="zh-CN" sz="2800" b="1">
                <a:latin typeface="宋体" panose="02010600030101010101" pitchFamily="2" charset="-122"/>
                <a:ea typeface="宋体" panose="02010600030101010101" pitchFamily="2" charset="-122"/>
              </a:rPr>
              <a:t>1-1/4)=40(</a:t>
            </a: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</a:rPr>
              <a:t>吨）</a:t>
            </a:r>
            <a:endParaRPr lang="zh-CN" altLang="en-US" sz="2800" b="1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</a:rPr>
              <a:t>答：这批原材料共</a:t>
            </a:r>
            <a:r>
              <a:rPr lang="en-US" altLang="zh-CN" sz="2800" b="1">
                <a:latin typeface="宋体" panose="02010600030101010101" pitchFamily="2" charset="-122"/>
                <a:ea typeface="宋体" panose="02010600030101010101" pitchFamily="2" charset="-122"/>
              </a:rPr>
              <a:t>40</a:t>
            </a: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</a:rPr>
              <a:t>吨。</a:t>
            </a:r>
            <a:endParaRPr lang="zh-CN" altLang="en-US" sz="2800" b="1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文本框 5"/>
          <p:cNvSpPr txBox="1"/>
          <p:nvPr/>
        </p:nvSpPr>
        <p:spPr>
          <a:xfrm>
            <a:off x="200660" y="740410"/>
            <a:ext cx="8742045" cy="119888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fontAlgn="auto">
              <a:lnSpc>
                <a:spcPct val="150000"/>
              </a:lnSpc>
            </a:pPr>
            <a:r>
              <a:rPr lang="en-US" altLang="zh-CN" sz="2400" b="1">
                <a:latin typeface="宋体" panose="02010600030101010101" pitchFamily="2" charset="-122"/>
                <a:ea typeface="宋体" panose="02010600030101010101" pitchFamily="2" charset="-122"/>
              </a:rPr>
              <a:t>5. </a:t>
            </a:r>
            <a:r>
              <a:rPr lang="zh-CN" altLang="en-US" sz="2400" b="1">
                <a:latin typeface="宋体" panose="02010600030101010101" pitchFamily="2" charset="-122"/>
                <a:ea typeface="宋体" panose="02010600030101010101" pitchFamily="2" charset="-122"/>
              </a:rPr>
              <a:t>若 </a:t>
            </a:r>
            <a:r>
              <a:rPr lang="en-US" altLang="zh-CN" sz="2400" b="1">
                <a:latin typeface="宋体" panose="02010600030101010101" pitchFamily="2" charset="-122"/>
                <a:ea typeface="宋体" panose="02010600030101010101" pitchFamily="2" charset="-122"/>
              </a:rPr>
              <a:t>a</a:t>
            </a:r>
            <a:r>
              <a:rPr lang="zh-CN" altLang="en-US" sz="2400" b="1" dirty="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×</a:t>
            </a:r>
            <a:r>
              <a:rPr lang="en-US" altLang="zh-CN" sz="2400" b="1">
                <a:latin typeface="宋体" panose="02010600030101010101" pitchFamily="2" charset="-122"/>
                <a:ea typeface="宋体" panose="02010600030101010101" pitchFamily="2" charset="-122"/>
              </a:rPr>
              <a:t>b</a:t>
            </a:r>
            <a:r>
              <a:rPr lang="zh-CN" altLang="en-US" sz="2400" b="1">
                <a:latin typeface="宋体" panose="02010600030101010101" pitchFamily="2" charset="-122"/>
                <a:ea typeface="宋体" panose="02010600030101010101" pitchFamily="2" charset="-122"/>
              </a:rPr>
              <a:t>＝        ，且 </a:t>
            </a:r>
            <a:r>
              <a:rPr lang="en-US" altLang="zh-CN" sz="2400" b="1">
                <a:latin typeface="宋体" panose="02010600030101010101" pitchFamily="2" charset="-122"/>
                <a:ea typeface="宋体" panose="02010600030101010101" pitchFamily="2" charset="-122"/>
              </a:rPr>
              <a:t>5</a:t>
            </a:r>
            <a:r>
              <a:rPr lang="zh-CN" altLang="en-US" sz="2400" b="1" dirty="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×</a:t>
            </a:r>
            <a:r>
              <a:rPr lang="en-US" altLang="zh-CN" sz="2400" b="1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6</a:t>
            </a:r>
            <a:r>
              <a:rPr lang="zh-CN" altLang="en-US" sz="2400" b="1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＝</a:t>
            </a:r>
            <a:r>
              <a:rPr lang="en-US" altLang="zh-CN" sz="2400" b="1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6</a:t>
            </a:r>
            <a:r>
              <a:rPr lang="zh-CN" altLang="en-US" sz="2400" b="1" dirty="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×</a:t>
            </a:r>
            <a:r>
              <a:rPr lang="en-US" altLang="zh-CN" sz="2400" b="1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5</a:t>
            </a:r>
            <a:r>
              <a:rPr lang="zh-CN" altLang="en-US" sz="2400" b="1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，求</a:t>
            </a:r>
            <a:r>
              <a:rPr lang="en-US" altLang="zh-CN" sz="2400" b="1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(3</a:t>
            </a:r>
            <a:r>
              <a:rPr lang="zh-CN" altLang="en-US" sz="2400" b="1" dirty="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×</a:t>
            </a:r>
            <a:r>
              <a:rPr lang="en-US" altLang="zh-CN" sz="2400" b="1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2)</a:t>
            </a:r>
            <a:r>
              <a:rPr lang="zh-CN" altLang="en-US" sz="2400" b="1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×</a:t>
            </a:r>
            <a:r>
              <a:rPr lang="en-US" altLang="zh-CN" sz="2400" b="1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(4</a:t>
            </a:r>
            <a:r>
              <a:rPr lang="zh-CN" altLang="en-US" sz="2400" b="1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×</a:t>
            </a:r>
            <a:r>
              <a:rPr lang="en-US" altLang="zh-CN" sz="2400" b="1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5)</a:t>
            </a:r>
            <a:r>
              <a:rPr lang="zh-CN" altLang="en-US" sz="2400" b="1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的值。</a:t>
            </a:r>
            <a:endParaRPr lang="zh-CN" altLang="en-US" sz="2400" b="1">
              <a:latin typeface="宋体" panose="02010600030101010101" pitchFamily="2" charset="-122"/>
              <a:ea typeface="宋体" panose="02010600030101010101" pitchFamily="2" charset="-122"/>
              <a:sym typeface="+mn-ea"/>
            </a:endParaRPr>
          </a:p>
        </p:txBody>
      </p:sp>
      <p:sp>
        <p:nvSpPr>
          <p:cNvPr id="50" name="文本框 49"/>
          <p:cNvSpPr txBox="1"/>
          <p:nvPr/>
        </p:nvSpPr>
        <p:spPr>
          <a:xfrm>
            <a:off x="1019175" y="1478915"/>
            <a:ext cx="986536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zh-CN" altLang="en-US" sz="2400" b="1" dirty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条件中出现了未知量</a:t>
            </a:r>
            <a:r>
              <a:rPr lang="en-US" altLang="zh-CN" sz="2400" b="1" dirty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“c”</a:t>
            </a:r>
            <a:r>
              <a:rPr lang="zh-CN" altLang="en-US" sz="2400" b="1" dirty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，应先将</a:t>
            </a:r>
            <a:r>
              <a:rPr lang="en-US" altLang="zh-CN" sz="2400" b="1" dirty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“c”</a:t>
            </a:r>
            <a:r>
              <a:rPr lang="zh-CN" altLang="en-US" sz="2400" b="1" dirty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的值推断出来。</a:t>
            </a:r>
            <a:endParaRPr lang="zh-CN" altLang="en-US" sz="2400" b="1" dirty="0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</p:txBody>
      </p:sp>
      <p:grpSp>
        <p:nvGrpSpPr>
          <p:cNvPr id="8" name="组合 7"/>
          <p:cNvGrpSpPr/>
          <p:nvPr/>
        </p:nvGrpSpPr>
        <p:grpSpPr>
          <a:xfrm>
            <a:off x="1910080" y="709930"/>
            <a:ext cx="1588135" cy="798195"/>
            <a:chOff x="481" y="3877"/>
            <a:chExt cx="3212" cy="1257"/>
          </a:xfrm>
        </p:grpSpPr>
        <p:grpSp>
          <p:nvGrpSpPr>
            <p:cNvPr id="11" name="组合 10"/>
            <p:cNvGrpSpPr/>
            <p:nvPr/>
          </p:nvGrpSpPr>
          <p:grpSpPr>
            <a:xfrm>
              <a:off x="481" y="3877"/>
              <a:ext cx="3212" cy="1257"/>
              <a:chOff x="754" y="3876"/>
              <a:chExt cx="3212" cy="1257"/>
            </a:xfrm>
          </p:grpSpPr>
          <p:sp>
            <p:nvSpPr>
              <p:cNvPr id="17" name="文本框 16"/>
              <p:cNvSpPr txBox="1"/>
              <p:nvPr/>
            </p:nvSpPr>
            <p:spPr>
              <a:xfrm>
                <a:off x="754" y="3876"/>
                <a:ext cx="3211" cy="72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>
                <a:defPPr>
                  <a:defRPr lang="zh-CN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r>
                  <a:rPr lang="en-US" altLang="zh-CN" sz="2400" b="1" dirty="0">
                    <a:solidFill>
                      <a:schemeClr val="tx1"/>
                    </a:solidFill>
                    <a:latin typeface="宋体" panose="02010600030101010101" pitchFamily="2" charset="-122"/>
                    <a:ea typeface="宋体" panose="02010600030101010101" pitchFamily="2" charset="-122"/>
                    <a:cs typeface="宋体" panose="02010600030101010101" pitchFamily="2" charset="-122"/>
                  </a:rPr>
                  <a:t>a</a:t>
                </a:r>
                <a:r>
                  <a:rPr lang="zh-CN" altLang="en-US" sz="2400" b="1" dirty="0">
                    <a:solidFill>
                      <a:schemeClr val="tx1"/>
                    </a:solidFill>
                    <a:latin typeface="宋体" panose="02010600030101010101" pitchFamily="2" charset="-122"/>
                    <a:ea typeface="宋体" panose="02010600030101010101" pitchFamily="2" charset="-122"/>
                    <a:cs typeface="宋体" panose="02010600030101010101" pitchFamily="2" charset="-122"/>
                  </a:rPr>
                  <a:t>×</a:t>
                </a:r>
                <a:r>
                  <a:rPr lang="en-US" altLang="zh-CN" sz="2400" b="1" dirty="0">
                    <a:solidFill>
                      <a:schemeClr val="tx1"/>
                    </a:solidFill>
                    <a:latin typeface="宋体" panose="02010600030101010101" pitchFamily="2" charset="-122"/>
                    <a:ea typeface="宋体" panose="02010600030101010101" pitchFamily="2" charset="-122"/>
                    <a:cs typeface="宋体" panose="02010600030101010101" pitchFamily="2" charset="-122"/>
                  </a:rPr>
                  <a:t>c</a:t>
                </a:r>
                <a:r>
                  <a:rPr lang="zh-CN" altLang="en-US" sz="2400" b="1" dirty="0">
                    <a:solidFill>
                      <a:schemeClr val="tx1"/>
                    </a:solidFill>
                    <a:latin typeface="宋体" panose="02010600030101010101" pitchFamily="2" charset="-122"/>
                    <a:ea typeface="宋体" panose="02010600030101010101" pitchFamily="2" charset="-122"/>
                    <a:cs typeface="宋体" panose="02010600030101010101" pitchFamily="2" charset="-122"/>
                  </a:rPr>
                  <a:t>＋</a:t>
                </a:r>
                <a:r>
                  <a:rPr lang="en-US" altLang="zh-CN" sz="2400" b="1" dirty="0">
                    <a:solidFill>
                      <a:schemeClr val="tx1"/>
                    </a:solidFill>
                    <a:latin typeface="宋体" panose="02010600030101010101" pitchFamily="2" charset="-122"/>
                    <a:ea typeface="宋体" panose="02010600030101010101" pitchFamily="2" charset="-122"/>
                    <a:cs typeface="宋体" panose="02010600030101010101" pitchFamily="2" charset="-122"/>
                  </a:rPr>
                  <a:t>b</a:t>
                </a:r>
                <a:endParaRPr lang="en-US" altLang="zh-CN" sz="2400" b="1" dirty="0">
                  <a:solidFill>
                    <a:schemeClr val="tx1"/>
                  </a:solidFill>
                  <a:latin typeface="宋体" panose="02010600030101010101" pitchFamily="2" charset="-122"/>
                  <a:ea typeface="宋体" panose="02010600030101010101" pitchFamily="2" charset="-122"/>
                  <a:cs typeface="宋体" panose="02010600030101010101" pitchFamily="2" charset="-122"/>
                </a:endParaRPr>
              </a:p>
            </p:txBody>
          </p:sp>
          <p:sp>
            <p:nvSpPr>
              <p:cNvPr id="18" name="文本框 17"/>
              <p:cNvSpPr txBox="1"/>
              <p:nvPr/>
            </p:nvSpPr>
            <p:spPr>
              <a:xfrm>
                <a:off x="755" y="4408"/>
                <a:ext cx="3211" cy="72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>
                <a:defPPr>
                  <a:defRPr lang="zh-CN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r>
                  <a:rPr lang="en-US" altLang="zh-CN" sz="2400" b="1">
                    <a:solidFill>
                      <a:schemeClr val="tx1"/>
                    </a:solidFill>
                    <a:latin typeface="宋体" panose="02010600030101010101" pitchFamily="2" charset="-122"/>
                    <a:ea typeface="宋体" panose="02010600030101010101" pitchFamily="2" charset="-122"/>
                    <a:cs typeface="宋体" panose="02010600030101010101" pitchFamily="2" charset="-122"/>
                  </a:rPr>
                  <a:t>5</a:t>
                </a:r>
                <a:r>
                  <a:rPr lang="zh-CN" altLang="en-US" sz="2400" b="1">
                    <a:solidFill>
                      <a:schemeClr val="tx1"/>
                    </a:solidFill>
                    <a:latin typeface="宋体" panose="02010600030101010101" pitchFamily="2" charset="-122"/>
                    <a:ea typeface="宋体" panose="02010600030101010101" pitchFamily="2" charset="-122"/>
                    <a:cs typeface="宋体" panose="02010600030101010101" pitchFamily="2" charset="-122"/>
                  </a:rPr>
                  <a:t>×</a:t>
                </a:r>
                <a:r>
                  <a:rPr lang="en-US" altLang="zh-CN" sz="2400" b="1">
                    <a:solidFill>
                      <a:schemeClr val="tx1"/>
                    </a:solidFill>
                    <a:latin typeface="宋体" panose="02010600030101010101" pitchFamily="2" charset="-122"/>
                    <a:ea typeface="宋体" panose="02010600030101010101" pitchFamily="2" charset="-122"/>
                    <a:cs typeface="宋体" panose="02010600030101010101" pitchFamily="2" charset="-122"/>
                  </a:rPr>
                  <a:t>6</a:t>
                </a:r>
                <a:endParaRPr lang="en-US" altLang="zh-CN" sz="2400" b="1">
                  <a:solidFill>
                    <a:schemeClr val="tx1"/>
                  </a:solidFill>
                  <a:latin typeface="宋体" panose="02010600030101010101" pitchFamily="2" charset="-122"/>
                  <a:ea typeface="宋体" panose="02010600030101010101" pitchFamily="2" charset="-122"/>
                  <a:cs typeface="宋体" panose="02010600030101010101" pitchFamily="2" charset="-122"/>
                </a:endParaRPr>
              </a:p>
            </p:txBody>
          </p:sp>
        </p:grpSp>
        <p:cxnSp>
          <p:nvCxnSpPr>
            <p:cNvPr id="19" name="直接连接符 18"/>
            <p:cNvCxnSpPr/>
            <p:nvPr/>
          </p:nvCxnSpPr>
          <p:spPr>
            <a:xfrm>
              <a:off x="979" y="4512"/>
              <a:ext cx="2215" cy="0"/>
            </a:xfrm>
            <a:prstGeom prst="line">
              <a:avLst/>
            </a:prstGeom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0" name="椭圆 19"/>
          <p:cNvSpPr/>
          <p:nvPr/>
        </p:nvSpPr>
        <p:spPr>
          <a:xfrm>
            <a:off x="2524760" y="740410"/>
            <a:ext cx="360045" cy="431800"/>
          </a:xfrm>
          <a:prstGeom prst="ellipse">
            <a:avLst/>
          </a:prstGeom>
          <a:noFill/>
          <a:ln w="31750">
            <a:solidFill>
              <a:srgbClr val="FF000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21" name="文本框 20"/>
          <p:cNvSpPr txBox="1"/>
          <p:nvPr/>
        </p:nvSpPr>
        <p:spPr>
          <a:xfrm>
            <a:off x="1029970" y="1867535"/>
            <a:ext cx="427037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zh-CN" sz="2400" b="1" dirty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5</a:t>
            </a:r>
            <a:r>
              <a:rPr lang="zh-CN" altLang="en-US" sz="2400" b="1" dirty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×</a:t>
            </a:r>
            <a:r>
              <a:rPr lang="en-US" altLang="zh-CN" sz="2400" b="1" dirty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6  </a:t>
            </a:r>
            <a:r>
              <a:rPr lang="zh-CN" altLang="en-US" sz="2400" b="1" dirty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＝</a:t>
            </a:r>
            <a:r>
              <a:rPr lang="zh-CN" altLang="en-US" sz="2400" b="1" dirty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 </a:t>
            </a:r>
            <a:r>
              <a:rPr lang="en-US" altLang="zh-CN" sz="2400" b="1" dirty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6</a:t>
            </a:r>
            <a:r>
              <a:rPr lang="zh-CN" altLang="en-US" sz="2400" b="1" dirty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×</a:t>
            </a:r>
            <a:r>
              <a:rPr lang="en-US" altLang="zh-CN" sz="2400" b="1" dirty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5</a:t>
            </a:r>
            <a:endParaRPr lang="en-US" altLang="zh-CN" sz="2400" b="1" dirty="0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</p:txBody>
      </p:sp>
      <p:grpSp>
        <p:nvGrpSpPr>
          <p:cNvPr id="22" name="组合 21"/>
          <p:cNvGrpSpPr/>
          <p:nvPr/>
        </p:nvGrpSpPr>
        <p:grpSpPr>
          <a:xfrm rot="0">
            <a:off x="649605" y="2226310"/>
            <a:ext cx="1587500" cy="798195"/>
            <a:chOff x="482" y="3877"/>
            <a:chExt cx="3231" cy="1257"/>
          </a:xfrm>
        </p:grpSpPr>
        <p:grpSp>
          <p:nvGrpSpPr>
            <p:cNvPr id="23" name="组合 22"/>
            <p:cNvGrpSpPr/>
            <p:nvPr/>
          </p:nvGrpSpPr>
          <p:grpSpPr>
            <a:xfrm>
              <a:off x="482" y="3877"/>
              <a:ext cx="3231" cy="1257"/>
              <a:chOff x="755" y="3876"/>
              <a:chExt cx="3231" cy="1257"/>
            </a:xfrm>
          </p:grpSpPr>
          <p:sp>
            <p:nvSpPr>
              <p:cNvPr id="24" name="文本框 23"/>
              <p:cNvSpPr txBox="1"/>
              <p:nvPr/>
            </p:nvSpPr>
            <p:spPr>
              <a:xfrm>
                <a:off x="775" y="3876"/>
                <a:ext cx="3211" cy="72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>
                <a:defPPr>
                  <a:defRPr lang="zh-CN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r>
                  <a:rPr lang="en-US" altLang="zh-CN" sz="2400" b="1" dirty="0">
                    <a:solidFill>
                      <a:srgbClr val="FF0000"/>
                    </a:solidFill>
                    <a:latin typeface="宋体" panose="02010600030101010101" pitchFamily="2" charset="-122"/>
                    <a:ea typeface="宋体" panose="02010600030101010101" pitchFamily="2" charset="-122"/>
                    <a:cs typeface="宋体" panose="02010600030101010101" pitchFamily="2" charset="-122"/>
                  </a:rPr>
                  <a:t>5</a:t>
                </a:r>
                <a:r>
                  <a:rPr lang="zh-CN" altLang="en-US" sz="2400" b="1" dirty="0">
                    <a:solidFill>
                      <a:srgbClr val="FF0000"/>
                    </a:solidFill>
                    <a:latin typeface="宋体" panose="02010600030101010101" pitchFamily="2" charset="-122"/>
                    <a:ea typeface="宋体" panose="02010600030101010101" pitchFamily="2" charset="-122"/>
                    <a:cs typeface="宋体" panose="02010600030101010101" pitchFamily="2" charset="-122"/>
                  </a:rPr>
                  <a:t>×</a:t>
                </a:r>
                <a:r>
                  <a:rPr lang="en-US" altLang="zh-CN" sz="2400" b="1" dirty="0">
                    <a:solidFill>
                      <a:srgbClr val="FF0000"/>
                    </a:solidFill>
                    <a:latin typeface="宋体" panose="02010600030101010101" pitchFamily="2" charset="-122"/>
                    <a:ea typeface="宋体" panose="02010600030101010101" pitchFamily="2" charset="-122"/>
                    <a:cs typeface="宋体" panose="02010600030101010101" pitchFamily="2" charset="-122"/>
                  </a:rPr>
                  <a:t>c</a:t>
                </a:r>
                <a:r>
                  <a:rPr lang="zh-CN" altLang="en-US" sz="2400" b="1" dirty="0">
                    <a:solidFill>
                      <a:srgbClr val="FF0000"/>
                    </a:solidFill>
                    <a:latin typeface="宋体" panose="02010600030101010101" pitchFamily="2" charset="-122"/>
                    <a:ea typeface="宋体" panose="02010600030101010101" pitchFamily="2" charset="-122"/>
                    <a:cs typeface="宋体" panose="02010600030101010101" pitchFamily="2" charset="-122"/>
                  </a:rPr>
                  <a:t>＋</a:t>
                </a:r>
                <a:r>
                  <a:rPr lang="en-US" altLang="zh-CN" sz="2400" b="1" dirty="0">
                    <a:solidFill>
                      <a:srgbClr val="FF0000"/>
                    </a:solidFill>
                    <a:latin typeface="宋体" panose="02010600030101010101" pitchFamily="2" charset="-122"/>
                    <a:ea typeface="宋体" panose="02010600030101010101" pitchFamily="2" charset="-122"/>
                    <a:cs typeface="宋体" panose="02010600030101010101" pitchFamily="2" charset="-122"/>
                  </a:rPr>
                  <a:t>6</a:t>
                </a:r>
                <a:endParaRPr lang="en-US" altLang="zh-CN" sz="2400" b="1" dirty="0">
                  <a:solidFill>
                    <a:srgbClr val="FF0000"/>
                  </a:solidFill>
                  <a:latin typeface="宋体" panose="02010600030101010101" pitchFamily="2" charset="-122"/>
                  <a:ea typeface="宋体" panose="02010600030101010101" pitchFamily="2" charset="-122"/>
                  <a:cs typeface="宋体" panose="02010600030101010101" pitchFamily="2" charset="-122"/>
                </a:endParaRPr>
              </a:p>
            </p:txBody>
          </p:sp>
          <p:sp>
            <p:nvSpPr>
              <p:cNvPr id="25" name="文本框 24"/>
              <p:cNvSpPr txBox="1"/>
              <p:nvPr/>
            </p:nvSpPr>
            <p:spPr>
              <a:xfrm>
                <a:off x="755" y="4408"/>
                <a:ext cx="3211" cy="72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>
                <a:defPPr>
                  <a:defRPr lang="zh-CN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r>
                  <a:rPr lang="en-US" altLang="zh-CN" sz="2400" b="1">
                    <a:solidFill>
                      <a:srgbClr val="FF0000"/>
                    </a:solidFill>
                    <a:latin typeface="宋体" panose="02010600030101010101" pitchFamily="2" charset="-122"/>
                    <a:ea typeface="宋体" panose="02010600030101010101" pitchFamily="2" charset="-122"/>
                    <a:cs typeface="宋体" panose="02010600030101010101" pitchFamily="2" charset="-122"/>
                  </a:rPr>
                  <a:t>5</a:t>
                </a:r>
                <a:r>
                  <a:rPr lang="zh-CN" altLang="en-US" sz="2400" b="1">
                    <a:solidFill>
                      <a:srgbClr val="FF0000"/>
                    </a:solidFill>
                    <a:latin typeface="宋体" panose="02010600030101010101" pitchFamily="2" charset="-122"/>
                    <a:ea typeface="宋体" panose="02010600030101010101" pitchFamily="2" charset="-122"/>
                    <a:cs typeface="宋体" panose="02010600030101010101" pitchFamily="2" charset="-122"/>
                  </a:rPr>
                  <a:t>×</a:t>
                </a:r>
                <a:r>
                  <a:rPr lang="en-US" altLang="zh-CN" sz="2400" b="1">
                    <a:solidFill>
                      <a:srgbClr val="FF0000"/>
                    </a:solidFill>
                    <a:latin typeface="宋体" panose="02010600030101010101" pitchFamily="2" charset="-122"/>
                    <a:ea typeface="宋体" panose="02010600030101010101" pitchFamily="2" charset="-122"/>
                    <a:cs typeface="宋体" panose="02010600030101010101" pitchFamily="2" charset="-122"/>
                  </a:rPr>
                  <a:t>6</a:t>
                </a:r>
                <a:endParaRPr lang="en-US" altLang="zh-CN" sz="2400" b="1">
                  <a:solidFill>
                    <a:srgbClr val="FF0000"/>
                  </a:solidFill>
                  <a:latin typeface="宋体" panose="02010600030101010101" pitchFamily="2" charset="-122"/>
                  <a:ea typeface="宋体" panose="02010600030101010101" pitchFamily="2" charset="-122"/>
                  <a:cs typeface="宋体" panose="02010600030101010101" pitchFamily="2" charset="-122"/>
                </a:endParaRPr>
              </a:p>
            </p:txBody>
          </p:sp>
        </p:grpSp>
        <p:cxnSp>
          <p:nvCxnSpPr>
            <p:cNvPr id="26" name="直接连接符 25"/>
            <p:cNvCxnSpPr/>
            <p:nvPr/>
          </p:nvCxnSpPr>
          <p:spPr>
            <a:xfrm>
              <a:off x="980" y="4519"/>
              <a:ext cx="2215" cy="0"/>
            </a:xfrm>
            <a:prstGeom prst="line">
              <a:avLst/>
            </a:prstGeom>
            <a:ln w="158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7" name="文本框 26"/>
          <p:cNvSpPr txBox="1"/>
          <p:nvPr/>
        </p:nvSpPr>
        <p:spPr>
          <a:xfrm>
            <a:off x="1847215" y="2404110"/>
            <a:ext cx="705485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zh-CN" altLang="en-US" sz="24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＝</a:t>
            </a:r>
            <a:endParaRPr lang="zh-CN" altLang="en-US" sz="2400" b="1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</p:txBody>
      </p:sp>
      <p:sp>
        <p:nvSpPr>
          <p:cNvPr id="33" name="文本框 32"/>
          <p:cNvSpPr txBox="1"/>
          <p:nvPr/>
        </p:nvSpPr>
        <p:spPr>
          <a:xfrm>
            <a:off x="439420" y="2952750"/>
            <a:ext cx="3521075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zh-CN" sz="24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5c</a:t>
            </a:r>
            <a:r>
              <a:rPr lang="zh-CN" altLang="en-US" sz="24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＋</a:t>
            </a:r>
            <a:r>
              <a:rPr lang="en-US" altLang="zh-CN" sz="24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6 </a:t>
            </a:r>
            <a:r>
              <a:rPr lang="zh-CN" altLang="en-US" sz="24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＝ </a:t>
            </a:r>
            <a:r>
              <a:rPr lang="en-US" altLang="zh-CN" sz="24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6c</a:t>
            </a:r>
            <a:r>
              <a:rPr lang="zh-CN" altLang="en-US" sz="24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＋</a:t>
            </a:r>
            <a:r>
              <a:rPr lang="en-US" altLang="zh-CN" sz="24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5</a:t>
            </a:r>
            <a:endParaRPr lang="en-US" altLang="zh-CN" sz="2400" b="1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</p:txBody>
      </p:sp>
      <p:grpSp>
        <p:nvGrpSpPr>
          <p:cNvPr id="54" name="组合 53"/>
          <p:cNvGrpSpPr/>
          <p:nvPr/>
        </p:nvGrpSpPr>
        <p:grpSpPr>
          <a:xfrm>
            <a:off x="3108325" y="4314825"/>
            <a:ext cx="1617180" cy="788035"/>
            <a:chOff x="6740" y="9809"/>
            <a:chExt cx="2547" cy="1241"/>
          </a:xfrm>
        </p:grpSpPr>
        <p:sp>
          <p:nvSpPr>
            <p:cNvPr id="39" name="文本框 38"/>
            <p:cNvSpPr txBox="1"/>
            <p:nvPr/>
          </p:nvSpPr>
          <p:spPr>
            <a:xfrm>
              <a:off x="6740" y="10106"/>
              <a:ext cx="1396" cy="725"/>
            </a:xfrm>
            <a:prstGeom prst="rect">
              <a:avLst/>
            </a:prstGeom>
            <a:noFill/>
          </p:spPr>
          <p:txBody>
            <a:bodyPr wrap="square" rtlCol="0" anchor="t">
              <a:spAutoFit/>
            </a:bodyPr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zh-CN" altLang="en-US" sz="2400" b="1">
                  <a:solidFill>
                    <a:srgbClr val="FF0000"/>
                  </a:solidFill>
                  <a:latin typeface="宋体" panose="02010600030101010101" pitchFamily="2" charset="-122"/>
                  <a:ea typeface="宋体" panose="02010600030101010101" pitchFamily="2" charset="-122"/>
                  <a:cs typeface="宋体" panose="02010600030101010101" pitchFamily="2" charset="-122"/>
                  <a:sym typeface="+mn-ea"/>
                </a:rPr>
                <a:t>＝</a:t>
              </a:r>
              <a:endParaRPr lang="zh-CN" altLang="en-US" sz="24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endParaRPr>
            </a:p>
          </p:txBody>
        </p:sp>
        <p:grpSp>
          <p:nvGrpSpPr>
            <p:cNvPr id="40" name="组合 39"/>
            <p:cNvGrpSpPr/>
            <p:nvPr/>
          </p:nvGrpSpPr>
          <p:grpSpPr>
            <a:xfrm>
              <a:off x="7265" y="9809"/>
              <a:ext cx="2022" cy="1241"/>
              <a:chOff x="480" y="3865"/>
              <a:chExt cx="3211" cy="1241"/>
            </a:xfrm>
          </p:grpSpPr>
          <p:grpSp>
            <p:nvGrpSpPr>
              <p:cNvPr id="41" name="组合 40"/>
              <p:cNvGrpSpPr/>
              <p:nvPr/>
            </p:nvGrpSpPr>
            <p:grpSpPr>
              <a:xfrm>
                <a:off x="480" y="3865"/>
                <a:ext cx="3211" cy="1241"/>
                <a:chOff x="753" y="3864"/>
                <a:chExt cx="3211" cy="1241"/>
              </a:xfrm>
            </p:grpSpPr>
            <p:sp>
              <p:nvSpPr>
                <p:cNvPr id="42" name="文本框 41"/>
                <p:cNvSpPr txBox="1"/>
                <p:nvPr/>
              </p:nvSpPr>
              <p:spPr>
                <a:xfrm>
                  <a:off x="753" y="3864"/>
                  <a:ext cx="3211" cy="72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>
                  <a:defPPr>
                    <a:defRPr lang="zh-CN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/>
                  <a:r>
                    <a:rPr lang="en-US" altLang="zh-CN" sz="2400" b="1">
                      <a:solidFill>
                        <a:srgbClr val="FF0000"/>
                      </a:solidFill>
                      <a:latin typeface="宋体" panose="02010600030101010101" pitchFamily="2" charset="-122"/>
                      <a:ea typeface="宋体" panose="02010600030101010101" pitchFamily="2" charset="-122"/>
                      <a:cs typeface="宋体" panose="02010600030101010101" pitchFamily="2" charset="-122"/>
                    </a:rPr>
                    <a:t>a</a:t>
                  </a:r>
                  <a:r>
                    <a:rPr lang="zh-CN" altLang="en-US" sz="2400" b="1">
                      <a:solidFill>
                        <a:srgbClr val="FF0000"/>
                      </a:solidFill>
                      <a:latin typeface="宋体" panose="02010600030101010101" pitchFamily="2" charset="-122"/>
                      <a:ea typeface="宋体" panose="02010600030101010101" pitchFamily="2" charset="-122"/>
                      <a:cs typeface="宋体" panose="02010600030101010101" pitchFamily="2" charset="-122"/>
                    </a:rPr>
                    <a:t>＋</a:t>
                  </a:r>
                  <a:r>
                    <a:rPr lang="en-US" altLang="zh-CN" sz="2400" b="1">
                      <a:solidFill>
                        <a:srgbClr val="FF0000"/>
                      </a:solidFill>
                      <a:latin typeface="宋体" panose="02010600030101010101" pitchFamily="2" charset="-122"/>
                      <a:ea typeface="宋体" panose="02010600030101010101" pitchFamily="2" charset="-122"/>
                      <a:cs typeface="宋体" panose="02010600030101010101" pitchFamily="2" charset="-122"/>
                    </a:rPr>
                    <a:t>b</a:t>
                  </a:r>
                  <a:endParaRPr lang="en-US" altLang="zh-CN" sz="2400" b="1">
                    <a:solidFill>
                      <a:srgbClr val="FF0000"/>
                    </a:solidFill>
                    <a:latin typeface="宋体" panose="02010600030101010101" pitchFamily="2" charset="-122"/>
                    <a:ea typeface="宋体" panose="02010600030101010101" pitchFamily="2" charset="-122"/>
                    <a:cs typeface="宋体" panose="02010600030101010101" pitchFamily="2" charset="-122"/>
                  </a:endParaRPr>
                </a:p>
              </p:txBody>
            </p:sp>
            <p:sp>
              <p:nvSpPr>
                <p:cNvPr id="43" name="文本框 42"/>
                <p:cNvSpPr txBox="1"/>
                <p:nvPr/>
              </p:nvSpPr>
              <p:spPr>
                <a:xfrm>
                  <a:off x="753" y="4380"/>
                  <a:ext cx="3211" cy="72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>
                  <a:defPPr>
                    <a:defRPr lang="zh-CN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/>
                  <a:r>
                    <a:rPr lang="en-US" altLang="zh-CN" sz="2400" b="1">
                      <a:solidFill>
                        <a:srgbClr val="FF0000"/>
                      </a:solidFill>
                      <a:latin typeface="宋体" panose="02010600030101010101" pitchFamily="2" charset="-122"/>
                      <a:ea typeface="宋体" panose="02010600030101010101" pitchFamily="2" charset="-122"/>
                      <a:cs typeface="宋体" panose="02010600030101010101" pitchFamily="2" charset="-122"/>
                    </a:rPr>
                    <a:t>a</a:t>
                  </a:r>
                  <a:r>
                    <a:rPr lang="zh-CN" altLang="en-US" sz="2400" b="1">
                      <a:solidFill>
                        <a:srgbClr val="FF0000"/>
                      </a:solidFill>
                      <a:latin typeface="宋体" panose="02010600030101010101" pitchFamily="2" charset="-122"/>
                      <a:ea typeface="宋体" panose="02010600030101010101" pitchFamily="2" charset="-122"/>
                      <a:cs typeface="宋体" panose="02010600030101010101" pitchFamily="2" charset="-122"/>
                    </a:rPr>
                    <a:t>×</a:t>
                  </a:r>
                  <a:r>
                    <a:rPr lang="en-US" altLang="zh-CN" sz="2400" b="1">
                      <a:solidFill>
                        <a:srgbClr val="FF0000"/>
                      </a:solidFill>
                      <a:latin typeface="宋体" panose="02010600030101010101" pitchFamily="2" charset="-122"/>
                      <a:ea typeface="宋体" panose="02010600030101010101" pitchFamily="2" charset="-122"/>
                      <a:cs typeface="宋体" panose="02010600030101010101" pitchFamily="2" charset="-122"/>
                    </a:rPr>
                    <a:t>b</a:t>
                  </a:r>
                  <a:endParaRPr lang="en-US" altLang="zh-CN" sz="2400" b="1">
                    <a:solidFill>
                      <a:srgbClr val="FF0000"/>
                    </a:solidFill>
                    <a:latin typeface="宋体" panose="02010600030101010101" pitchFamily="2" charset="-122"/>
                    <a:ea typeface="宋体" panose="02010600030101010101" pitchFamily="2" charset="-122"/>
                    <a:cs typeface="宋体" panose="02010600030101010101" pitchFamily="2" charset="-122"/>
                  </a:endParaRPr>
                </a:p>
              </p:txBody>
            </p:sp>
          </p:grpSp>
          <p:cxnSp>
            <p:nvCxnSpPr>
              <p:cNvPr id="44" name="直接连接符 43"/>
              <p:cNvCxnSpPr/>
              <p:nvPr/>
            </p:nvCxnSpPr>
            <p:spPr>
              <a:xfrm>
                <a:off x="979" y="4512"/>
                <a:ext cx="2215" cy="0"/>
              </a:xfrm>
              <a:prstGeom prst="line">
                <a:avLst/>
              </a:prstGeom>
              <a:ln w="15875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46" name="组合 45"/>
          <p:cNvGrpSpPr/>
          <p:nvPr/>
        </p:nvGrpSpPr>
        <p:grpSpPr>
          <a:xfrm rot="0">
            <a:off x="2156460" y="2226310"/>
            <a:ext cx="1587500" cy="798195"/>
            <a:chOff x="482" y="3877"/>
            <a:chExt cx="3231" cy="1257"/>
          </a:xfrm>
        </p:grpSpPr>
        <p:grpSp>
          <p:nvGrpSpPr>
            <p:cNvPr id="47" name="组合 46"/>
            <p:cNvGrpSpPr/>
            <p:nvPr/>
          </p:nvGrpSpPr>
          <p:grpSpPr>
            <a:xfrm>
              <a:off x="482" y="3877"/>
              <a:ext cx="3231" cy="1257"/>
              <a:chOff x="755" y="3876"/>
              <a:chExt cx="3231" cy="1257"/>
            </a:xfrm>
          </p:grpSpPr>
          <p:sp>
            <p:nvSpPr>
              <p:cNvPr id="48" name="文本框 47"/>
              <p:cNvSpPr txBox="1"/>
              <p:nvPr/>
            </p:nvSpPr>
            <p:spPr>
              <a:xfrm>
                <a:off x="775" y="3876"/>
                <a:ext cx="3211" cy="72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>
                <a:defPPr>
                  <a:defRPr lang="zh-CN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r>
                  <a:rPr lang="en-US" altLang="zh-CN" sz="2400" b="1" dirty="0">
                    <a:solidFill>
                      <a:srgbClr val="FF0000"/>
                    </a:solidFill>
                    <a:latin typeface="宋体" panose="02010600030101010101" pitchFamily="2" charset="-122"/>
                    <a:ea typeface="宋体" panose="02010600030101010101" pitchFamily="2" charset="-122"/>
                    <a:cs typeface="宋体" panose="02010600030101010101" pitchFamily="2" charset="-122"/>
                  </a:rPr>
                  <a:t>6</a:t>
                </a:r>
                <a:r>
                  <a:rPr lang="zh-CN" altLang="en-US" sz="2400" b="1" dirty="0">
                    <a:solidFill>
                      <a:srgbClr val="FF0000"/>
                    </a:solidFill>
                    <a:latin typeface="宋体" panose="02010600030101010101" pitchFamily="2" charset="-122"/>
                    <a:ea typeface="宋体" panose="02010600030101010101" pitchFamily="2" charset="-122"/>
                    <a:cs typeface="宋体" panose="02010600030101010101" pitchFamily="2" charset="-122"/>
                  </a:rPr>
                  <a:t>×</a:t>
                </a:r>
                <a:r>
                  <a:rPr lang="en-US" altLang="zh-CN" sz="2400" b="1" dirty="0">
                    <a:solidFill>
                      <a:srgbClr val="FF0000"/>
                    </a:solidFill>
                    <a:latin typeface="宋体" panose="02010600030101010101" pitchFamily="2" charset="-122"/>
                    <a:ea typeface="宋体" panose="02010600030101010101" pitchFamily="2" charset="-122"/>
                    <a:cs typeface="宋体" panose="02010600030101010101" pitchFamily="2" charset="-122"/>
                  </a:rPr>
                  <a:t>c</a:t>
                </a:r>
                <a:r>
                  <a:rPr lang="zh-CN" altLang="en-US" sz="2400" b="1" dirty="0">
                    <a:solidFill>
                      <a:srgbClr val="FF0000"/>
                    </a:solidFill>
                    <a:latin typeface="宋体" panose="02010600030101010101" pitchFamily="2" charset="-122"/>
                    <a:ea typeface="宋体" panose="02010600030101010101" pitchFamily="2" charset="-122"/>
                    <a:cs typeface="宋体" panose="02010600030101010101" pitchFamily="2" charset="-122"/>
                  </a:rPr>
                  <a:t>＋</a:t>
                </a:r>
                <a:r>
                  <a:rPr lang="en-US" altLang="zh-CN" sz="2400" b="1" dirty="0">
                    <a:solidFill>
                      <a:srgbClr val="FF0000"/>
                    </a:solidFill>
                    <a:latin typeface="宋体" panose="02010600030101010101" pitchFamily="2" charset="-122"/>
                    <a:ea typeface="宋体" panose="02010600030101010101" pitchFamily="2" charset="-122"/>
                    <a:cs typeface="宋体" panose="02010600030101010101" pitchFamily="2" charset="-122"/>
                  </a:rPr>
                  <a:t>5</a:t>
                </a:r>
                <a:endParaRPr lang="en-US" altLang="zh-CN" sz="2400" b="1" dirty="0">
                  <a:solidFill>
                    <a:srgbClr val="FF0000"/>
                  </a:solidFill>
                  <a:latin typeface="宋体" panose="02010600030101010101" pitchFamily="2" charset="-122"/>
                  <a:ea typeface="宋体" panose="02010600030101010101" pitchFamily="2" charset="-122"/>
                  <a:cs typeface="宋体" panose="02010600030101010101" pitchFamily="2" charset="-122"/>
                </a:endParaRPr>
              </a:p>
            </p:txBody>
          </p:sp>
          <p:sp>
            <p:nvSpPr>
              <p:cNvPr id="49" name="文本框 48"/>
              <p:cNvSpPr txBox="1"/>
              <p:nvPr/>
            </p:nvSpPr>
            <p:spPr>
              <a:xfrm>
                <a:off x="755" y="4408"/>
                <a:ext cx="3211" cy="72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>
                <a:defPPr>
                  <a:defRPr lang="zh-CN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r>
                  <a:rPr lang="en-US" altLang="zh-CN" sz="2400" b="1">
                    <a:solidFill>
                      <a:srgbClr val="FF0000"/>
                    </a:solidFill>
                    <a:latin typeface="宋体" panose="02010600030101010101" pitchFamily="2" charset="-122"/>
                    <a:ea typeface="宋体" panose="02010600030101010101" pitchFamily="2" charset="-122"/>
                    <a:cs typeface="宋体" panose="02010600030101010101" pitchFamily="2" charset="-122"/>
                  </a:rPr>
                  <a:t>6</a:t>
                </a:r>
                <a:r>
                  <a:rPr lang="zh-CN" altLang="en-US" sz="2400" b="1">
                    <a:solidFill>
                      <a:srgbClr val="FF0000"/>
                    </a:solidFill>
                    <a:latin typeface="宋体" panose="02010600030101010101" pitchFamily="2" charset="-122"/>
                    <a:ea typeface="宋体" panose="02010600030101010101" pitchFamily="2" charset="-122"/>
                    <a:cs typeface="宋体" panose="02010600030101010101" pitchFamily="2" charset="-122"/>
                  </a:rPr>
                  <a:t>×</a:t>
                </a:r>
                <a:r>
                  <a:rPr lang="en-US" altLang="zh-CN" sz="2400" b="1">
                    <a:solidFill>
                      <a:srgbClr val="FF0000"/>
                    </a:solidFill>
                    <a:latin typeface="宋体" panose="02010600030101010101" pitchFamily="2" charset="-122"/>
                    <a:ea typeface="宋体" panose="02010600030101010101" pitchFamily="2" charset="-122"/>
                    <a:cs typeface="宋体" panose="02010600030101010101" pitchFamily="2" charset="-122"/>
                  </a:rPr>
                  <a:t>5</a:t>
                </a:r>
                <a:endParaRPr lang="en-US" altLang="zh-CN" sz="2400" b="1">
                  <a:solidFill>
                    <a:srgbClr val="FF0000"/>
                  </a:solidFill>
                  <a:latin typeface="宋体" panose="02010600030101010101" pitchFamily="2" charset="-122"/>
                  <a:ea typeface="宋体" panose="02010600030101010101" pitchFamily="2" charset="-122"/>
                  <a:cs typeface="宋体" panose="02010600030101010101" pitchFamily="2" charset="-122"/>
                </a:endParaRPr>
              </a:p>
            </p:txBody>
          </p:sp>
        </p:grpSp>
        <p:cxnSp>
          <p:nvCxnSpPr>
            <p:cNvPr id="51" name="直接连接符 50"/>
            <p:cNvCxnSpPr/>
            <p:nvPr/>
          </p:nvCxnSpPr>
          <p:spPr>
            <a:xfrm>
              <a:off x="980" y="4519"/>
              <a:ext cx="2215" cy="0"/>
            </a:xfrm>
            <a:prstGeom prst="line">
              <a:avLst/>
            </a:prstGeom>
            <a:ln w="158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2" name="文本框 51"/>
          <p:cNvSpPr txBox="1"/>
          <p:nvPr/>
        </p:nvSpPr>
        <p:spPr>
          <a:xfrm>
            <a:off x="139065" y="3393758"/>
            <a:ext cx="438404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zh-CN" altLang="en-US" sz="2400" b="1" dirty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计算可得：</a:t>
            </a:r>
            <a:r>
              <a:rPr lang="en-US" altLang="zh-CN" sz="2400" b="1" dirty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c </a:t>
            </a:r>
            <a:r>
              <a:rPr lang="zh-CN" altLang="en-US" sz="2400" b="1" dirty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＝ </a:t>
            </a:r>
            <a:r>
              <a:rPr lang="en-US" altLang="zh-CN" sz="2400" b="1" dirty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1</a:t>
            </a:r>
            <a:endParaRPr lang="en-US" altLang="zh-CN" sz="2400" b="1" dirty="0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</p:txBody>
      </p:sp>
      <p:grpSp>
        <p:nvGrpSpPr>
          <p:cNvPr id="55" name="组合 54"/>
          <p:cNvGrpSpPr/>
          <p:nvPr/>
        </p:nvGrpSpPr>
        <p:grpSpPr>
          <a:xfrm>
            <a:off x="200660" y="3696970"/>
            <a:ext cx="4788535" cy="777240"/>
            <a:chOff x="316" y="5822"/>
            <a:chExt cx="7541" cy="1224"/>
          </a:xfrm>
        </p:grpSpPr>
        <p:grpSp>
          <p:nvGrpSpPr>
            <p:cNvPr id="34" name="组合 33"/>
            <p:cNvGrpSpPr/>
            <p:nvPr/>
          </p:nvGrpSpPr>
          <p:grpSpPr>
            <a:xfrm>
              <a:off x="5182" y="5822"/>
              <a:ext cx="2675" cy="1224"/>
              <a:chOff x="481" y="3901"/>
              <a:chExt cx="3212" cy="1224"/>
            </a:xfrm>
          </p:grpSpPr>
          <p:grpSp>
            <p:nvGrpSpPr>
              <p:cNvPr id="35" name="组合 34"/>
              <p:cNvGrpSpPr/>
              <p:nvPr/>
            </p:nvGrpSpPr>
            <p:grpSpPr>
              <a:xfrm>
                <a:off x="481" y="3901"/>
                <a:ext cx="3212" cy="1224"/>
                <a:chOff x="754" y="3900"/>
                <a:chExt cx="3212" cy="1224"/>
              </a:xfrm>
            </p:grpSpPr>
            <p:sp>
              <p:nvSpPr>
                <p:cNvPr id="36" name="文本框 35"/>
                <p:cNvSpPr txBox="1"/>
                <p:nvPr/>
              </p:nvSpPr>
              <p:spPr>
                <a:xfrm>
                  <a:off x="755" y="3900"/>
                  <a:ext cx="3211" cy="72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>
                  <a:defPPr>
                    <a:defRPr lang="zh-CN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/>
                  <a:r>
                    <a:rPr lang="en-US" altLang="zh-CN" sz="2400" b="1">
                      <a:solidFill>
                        <a:srgbClr val="FF0000"/>
                      </a:solidFill>
                      <a:latin typeface="宋体" panose="02010600030101010101" pitchFamily="2" charset="-122"/>
                      <a:ea typeface="宋体" panose="02010600030101010101" pitchFamily="2" charset="-122"/>
                      <a:cs typeface="宋体" panose="02010600030101010101" pitchFamily="2" charset="-122"/>
                    </a:rPr>
                    <a:t>a</a:t>
                  </a:r>
                  <a:r>
                    <a:rPr lang="zh-CN" altLang="en-US" sz="2400" b="1">
                      <a:solidFill>
                        <a:srgbClr val="FF0000"/>
                      </a:solidFill>
                      <a:latin typeface="宋体" panose="02010600030101010101" pitchFamily="2" charset="-122"/>
                      <a:ea typeface="宋体" panose="02010600030101010101" pitchFamily="2" charset="-122"/>
                      <a:cs typeface="宋体" panose="02010600030101010101" pitchFamily="2" charset="-122"/>
                    </a:rPr>
                    <a:t>×</a:t>
                  </a:r>
                  <a:r>
                    <a:rPr lang="en-US" altLang="zh-CN" sz="2400" b="1">
                      <a:solidFill>
                        <a:srgbClr val="FF0000"/>
                      </a:solidFill>
                      <a:latin typeface="宋体" panose="02010600030101010101" pitchFamily="2" charset="-122"/>
                      <a:ea typeface="宋体" panose="02010600030101010101" pitchFamily="2" charset="-122"/>
                      <a:cs typeface="宋体" panose="02010600030101010101" pitchFamily="2" charset="-122"/>
                    </a:rPr>
                    <a:t>1</a:t>
                  </a:r>
                  <a:r>
                    <a:rPr lang="zh-CN" altLang="en-US" sz="2400" b="1">
                      <a:solidFill>
                        <a:srgbClr val="FF0000"/>
                      </a:solidFill>
                      <a:latin typeface="宋体" panose="02010600030101010101" pitchFamily="2" charset="-122"/>
                      <a:ea typeface="宋体" panose="02010600030101010101" pitchFamily="2" charset="-122"/>
                      <a:cs typeface="宋体" panose="02010600030101010101" pitchFamily="2" charset="-122"/>
                    </a:rPr>
                    <a:t>＋</a:t>
                  </a:r>
                  <a:r>
                    <a:rPr lang="en-US" altLang="zh-CN" sz="2400" b="1">
                      <a:solidFill>
                        <a:srgbClr val="FF0000"/>
                      </a:solidFill>
                      <a:latin typeface="宋体" panose="02010600030101010101" pitchFamily="2" charset="-122"/>
                      <a:ea typeface="宋体" panose="02010600030101010101" pitchFamily="2" charset="-122"/>
                      <a:cs typeface="宋体" panose="02010600030101010101" pitchFamily="2" charset="-122"/>
                    </a:rPr>
                    <a:t>b</a:t>
                  </a:r>
                  <a:endParaRPr lang="en-US" altLang="zh-CN" sz="2400" b="1">
                    <a:solidFill>
                      <a:srgbClr val="FF0000"/>
                    </a:solidFill>
                    <a:latin typeface="宋体" panose="02010600030101010101" pitchFamily="2" charset="-122"/>
                    <a:ea typeface="宋体" panose="02010600030101010101" pitchFamily="2" charset="-122"/>
                    <a:cs typeface="宋体" panose="02010600030101010101" pitchFamily="2" charset="-122"/>
                  </a:endParaRPr>
                </a:p>
              </p:txBody>
            </p:sp>
            <p:sp>
              <p:nvSpPr>
                <p:cNvPr id="37" name="文本框 36"/>
                <p:cNvSpPr txBox="1"/>
                <p:nvPr/>
              </p:nvSpPr>
              <p:spPr>
                <a:xfrm>
                  <a:off x="754" y="4399"/>
                  <a:ext cx="3211" cy="72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>
                  <a:defPPr>
                    <a:defRPr lang="zh-CN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/>
                  <a:r>
                    <a:rPr lang="en-US" altLang="zh-CN" sz="2400" b="1">
                      <a:solidFill>
                        <a:srgbClr val="FF0000"/>
                      </a:solidFill>
                      <a:latin typeface="宋体" panose="02010600030101010101" pitchFamily="2" charset="-122"/>
                      <a:ea typeface="宋体" panose="02010600030101010101" pitchFamily="2" charset="-122"/>
                      <a:cs typeface="宋体" panose="02010600030101010101" pitchFamily="2" charset="-122"/>
                    </a:rPr>
                    <a:t>a</a:t>
                  </a:r>
                  <a:r>
                    <a:rPr lang="zh-CN" altLang="en-US" sz="2400" b="1">
                      <a:solidFill>
                        <a:srgbClr val="FF0000"/>
                      </a:solidFill>
                      <a:latin typeface="宋体" panose="02010600030101010101" pitchFamily="2" charset="-122"/>
                      <a:ea typeface="宋体" panose="02010600030101010101" pitchFamily="2" charset="-122"/>
                      <a:cs typeface="宋体" panose="02010600030101010101" pitchFamily="2" charset="-122"/>
                    </a:rPr>
                    <a:t>×</a:t>
                  </a:r>
                  <a:r>
                    <a:rPr lang="en-US" altLang="zh-CN" sz="2400" b="1">
                      <a:solidFill>
                        <a:srgbClr val="FF0000"/>
                      </a:solidFill>
                      <a:latin typeface="宋体" panose="02010600030101010101" pitchFamily="2" charset="-122"/>
                      <a:ea typeface="宋体" panose="02010600030101010101" pitchFamily="2" charset="-122"/>
                      <a:cs typeface="宋体" panose="02010600030101010101" pitchFamily="2" charset="-122"/>
                    </a:rPr>
                    <a:t>b</a:t>
                  </a:r>
                  <a:endParaRPr lang="en-US" altLang="zh-CN" sz="2400" b="1">
                    <a:solidFill>
                      <a:srgbClr val="FF0000"/>
                    </a:solidFill>
                    <a:latin typeface="宋体" panose="02010600030101010101" pitchFamily="2" charset="-122"/>
                    <a:ea typeface="宋体" panose="02010600030101010101" pitchFamily="2" charset="-122"/>
                    <a:cs typeface="宋体" panose="02010600030101010101" pitchFamily="2" charset="-122"/>
                  </a:endParaRPr>
                </a:p>
              </p:txBody>
            </p:sp>
          </p:grpSp>
          <p:cxnSp>
            <p:nvCxnSpPr>
              <p:cNvPr id="38" name="直接连接符 37"/>
              <p:cNvCxnSpPr/>
              <p:nvPr/>
            </p:nvCxnSpPr>
            <p:spPr>
              <a:xfrm>
                <a:off x="979" y="4512"/>
                <a:ext cx="2215" cy="0"/>
              </a:xfrm>
              <a:prstGeom prst="line">
                <a:avLst/>
              </a:prstGeom>
              <a:ln w="15875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53" name="文本框 52"/>
            <p:cNvSpPr txBox="1"/>
            <p:nvPr/>
          </p:nvSpPr>
          <p:spPr>
            <a:xfrm>
              <a:off x="316" y="6070"/>
              <a:ext cx="5652" cy="725"/>
            </a:xfrm>
            <a:prstGeom prst="rect">
              <a:avLst/>
            </a:prstGeom>
            <a:noFill/>
          </p:spPr>
          <p:txBody>
            <a:bodyPr wrap="square" rtlCol="0" anchor="t">
              <a:spAutoFit/>
            </a:bodyPr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zh-CN" altLang="en-US" sz="2400" b="1" dirty="0">
                  <a:solidFill>
                    <a:srgbClr val="FF0000"/>
                  </a:solidFill>
                  <a:latin typeface="宋体" panose="02010600030101010101" pitchFamily="2" charset="-122"/>
                  <a:ea typeface="宋体" panose="02010600030101010101" pitchFamily="2" charset="-122"/>
                  <a:cs typeface="宋体" panose="02010600030101010101" pitchFamily="2" charset="-122"/>
                  <a:sym typeface="+mn-ea"/>
                </a:rPr>
                <a:t>原定义变更为：</a:t>
              </a:r>
              <a:r>
                <a:rPr lang="en-US" altLang="zh-CN" sz="2400" b="1" dirty="0" err="1">
                  <a:solidFill>
                    <a:srgbClr val="FF0000"/>
                  </a:solidFill>
                  <a:latin typeface="宋体" panose="02010600030101010101" pitchFamily="2" charset="-122"/>
                  <a:ea typeface="宋体" panose="02010600030101010101" pitchFamily="2" charset="-122"/>
                  <a:cs typeface="宋体" panose="02010600030101010101" pitchFamily="2" charset="-122"/>
                  <a:sym typeface="+mn-ea"/>
                </a:rPr>
                <a:t>a</a:t>
              </a:r>
              <a:r>
                <a:rPr lang="zh-CN" altLang="en-US" sz="2400" b="1">
                  <a:solidFill>
                    <a:srgbClr val="FF0000"/>
                  </a:solidFill>
                  <a:latin typeface="宋体" panose="02010600030101010101" pitchFamily="2" charset="-122"/>
                  <a:ea typeface="宋体" panose="02010600030101010101" pitchFamily="2" charset="-122"/>
                  <a:cs typeface="宋体" panose="02010600030101010101" pitchFamily="2" charset="-122"/>
                  <a:sym typeface="+mn-ea"/>
                </a:rPr>
                <a:t>×</a:t>
              </a:r>
              <a:r>
                <a:rPr lang="en-US" altLang="zh-CN" sz="2400" b="1" dirty="0" err="1">
                  <a:solidFill>
                    <a:srgbClr val="FF0000"/>
                  </a:solidFill>
                  <a:latin typeface="宋体" panose="02010600030101010101" pitchFamily="2" charset="-122"/>
                  <a:ea typeface="宋体" panose="02010600030101010101" pitchFamily="2" charset="-122"/>
                  <a:cs typeface="宋体" panose="02010600030101010101" pitchFamily="2" charset="-122"/>
                  <a:sym typeface="+mn-ea"/>
                </a:rPr>
                <a:t>b</a:t>
              </a:r>
              <a:r>
                <a:rPr lang="en-US" altLang="zh-CN" sz="2400" b="1" dirty="0">
                  <a:solidFill>
                    <a:srgbClr val="FF0000"/>
                  </a:solidFill>
                  <a:latin typeface="宋体" panose="02010600030101010101" pitchFamily="2" charset="-122"/>
                  <a:ea typeface="宋体" panose="02010600030101010101" pitchFamily="2" charset="-122"/>
                  <a:cs typeface="宋体" panose="02010600030101010101" pitchFamily="2" charset="-122"/>
                  <a:sym typeface="+mn-ea"/>
                </a:rPr>
                <a:t> </a:t>
              </a:r>
              <a:r>
                <a:rPr lang="zh-CN" altLang="en-US" sz="2400" b="1" dirty="0">
                  <a:solidFill>
                    <a:srgbClr val="FF0000"/>
                  </a:solidFill>
                  <a:latin typeface="宋体" panose="02010600030101010101" pitchFamily="2" charset="-122"/>
                  <a:ea typeface="宋体" panose="02010600030101010101" pitchFamily="2" charset="-122"/>
                  <a:cs typeface="宋体" panose="02010600030101010101" pitchFamily="2" charset="-122"/>
                  <a:sym typeface="+mn-ea"/>
                </a:rPr>
                <a:t>＝</a:t>
              </a:r>
              <a:endParaRPr lang="zh-CN" altLang="en-US" sz="2400" b="1" dirty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endParaRPr>
            </a:p>
          </p:txBody>
        </p:sp>
      </p:grpSp>
      <p:sp>
        <p:nvSpPr>
          <p:cNvPr id="56" name="文本框 55"/>
          <p:cNvSpPr txBox="1"/>
          <p:nvPr/>
        </p:nvSpPr>
        <p:spPr>
          <a:xfrm>
            <a:off x="4989195" y="2043430"/>
            <a:ext cx="371729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zh-CN" sz="2400" b="1">
                <a:solidFill>
                  <a:srgbClr val="7030A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于是（</a:t>
            </a:r>
            <a:r>
              <a:rPr lang="en-US" altLang="zh-CN" sz="2400" b="1">
                <a:solidFill>
                  <a:srgbClr val="7030A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3</a:t>
            </a:r>
            <a:r>
              <a:rPr lang="zh-CN" altLang="en-US" sz="2400" b="1" dirty="0">
                <a:gradFill>
                  <a:gsLst>
                    <a:gs pos="12000">
                      <a:srgbClr val="4C1894"/>
                    </a:gs>
                    <a:gs pos="94000">
                      <a:srgbClr val="AC82EB"/>
                    </a:gs>
                  </a:gsLst>
                  <a:lin ang="16200000" scaled="1"/>
                </a:gra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×</a:t>
            </a:r>
            <a:r>
              <a:rPr lang="en-US" altLang="zh-CN" sz="2400" b="1">
                <a:solidFill>
                  <a:srgbClr val="7030A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2</a:t>
            </a:r>
            <a:r>
              <a:rPr lang="zh-CN" altLang="en-US" sz="2400" b="1">
                <a:solidFill>
                  <a:srgbClr val="7030A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）×（</a:t>
            </a:r>
            <a:r>
              <a:rPr lang="en-US" altLang="zh-CN" sz="2400" b="1">
                <a:solidFill>
                  <a:srgbClr val="7030A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4</a:t>
            </a:r>
            <a:r>
              <a:rPr lang="zh-CN" altLang="en-US" sz="2400" b="1" dirty="0">
                <a:gradFill>
                  <a:gsLst>
                    <a:gs pos="12000">
                      <a:srgbClr val="4C1894"/>
                    </a:gs>
                    <a:gs pos="94000">
                      <a:srgbClr val="AC82EB"/>
                    </a:gs>
                  </a:gsLst>
                  <a:lin ang="16200000" scaled="1"/>
                </a:gra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×</a:t>
            </a:r>
            <a:r>
              <a:rPr lang="en-US" altLang="zh-CN" sz="2400" b="1">
                <a:solidFill>
                  <a:srgbClr val="7030A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5</a:t>
            </a:r>
            <a:r>
              <a:rPr lang="zh-CN" altLang="en-US" sz="2400" b="1">
                <a:solidFill>
                  <a:srgbClr val="7030A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）</a:t>
            </a:r>
            <a:endParaRPr lang="zh-CN" altLang="en-US" sz="2400" b="1">
              <a:solidFill>
                <a:srgbClr val="7030A0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</p:txBody>
      </p:sp>
      <p:grpSp>
        <p:nvGrpSpPr>
          <p:cNvPr id="77" name="组合 76"/>
          <p:cNvGrpSpPr/>
          <p:nvPr/>
        </p:nvGrpSpPr>
        <p:grpSpPr>
          <a:xfrm>
            <a:off x="5481320" y="2456815"/>
            <a:ext cx="2653030" cy="791210"/>
            <a:chOff x="8549" y="3925"/>
            <a:chExt cx="4178" cy="1246"/>
          </a:xfrm>
        </p:grpSpPr>
        <p:sp>
          <p:nvSpPr>
            <p:cNvPr id="57" name="文本框 56"/>
            <p:cNvSpPr txBox="1"/>
            <p:nvPr/>
          </p:nvSpPr>
          <p:spPr>
            <a:xfrm>
              <a:off x="8549" y="4187"/>
              <a:ext cx="4179" cy="725"/>
            </a:xfrm>
            <a:prstGeom prst="rect">
              <a:avLst/>
            </a:prstGeom>
            <a:noFill/>
          </p:spPr>
          <p:txBody>
            <a:bodyPr wrap="square" rtlCol="0" anchor="t">
              <a:spAutoFit/>
            </a:bodyPr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zh-CN" sz="2400" b="1" dirty="0">
                  <a:solidFill>
                    <a:srgbClr val="7030A0"/>
                  </a:solidFill>
                  <a:latin typeface="宋体" panose="02010600030101010101" pitchFamily="2" charset="-122"/>
                  <a:ea typeface="宋体" panose="02010600030101010101" pitchFamily="2" charset="-122"/>
                  <a:cs typeface="宋体" panose="02010600030101010101" pitchFamily="2" charset="-122"/>
                  <a:sym typeface="+mn-ea"/>
                </a:rPr>
                <a:t>＝      ×</a:t>
              </a:r>
              <a:endParaRPr lang="zh-CN" sz="2400" b="1" dirty="0">
                <a:solidFill>
                  <a:srgbClr val="7030A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endParaRPr>
            </a:p>
          </p:txBody>
        </p:sp>
        <p:grpSp>
          <p:nvGrpSpPr>
            <p:cNvPr id="71" name="组合 70"/>
            <p:cNvGrpSpPr/>
            <p:nvPr/>
          </p:nvGrpSpPr>
          <p:grpSpPr>
            <a:xfrm>
              <a:off x="9080" y="3925"/>
              <a:ext cx="1526" cy="1246"/>
              <a:chOff x="9080" y="3925"/>
              <a:chExt cx="1526" cy="1246"/>
            </a:xfrm>
          </p:grpSpPr>
          <p:grpSp>
            <p:nvGrpSpPr>
              <p:cNvPr id="59" name="组合 58"/>
              <p:cNvGrpSpPr/>
              <p:nvPr/>
            </p:nvGrpSpPr>
            <p:grpSpPr>
              <a:xfrm rot="0">
                <a:off x="9080" y="3925"/>
                <a:ext cx="1527" cy="1246"/>
                <a:chOff x="755" y="3886"/>
                <a:chExt cx="3211" cy="1246"/>
              </a:xfrm>
            </p:grpSpPr>
            <p:sp>
              <p:nvSpPr>
                <p:cNvPr id="60" name="文本框 59"/>
                <p:cNvSpPr txBox="1"/>
                <p:nvPr/>
              </p:nvSpPr>
              <p:spPr>
                <a:xfrm>
                  <a:off x="755" y="3886"/>
                  <a:ext cx="3211" cy="72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>
                  <a:defPPr>
                    <a:defRPr lang="zh-CN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/>
                  <a:r>
                    <a:rPr lang="en-US" altLang="zh-CN" sz="2400" b="1">
                      <a:solidFill>
                        <a:srgbClr val="7030A0"/>
                      </a:solidFill>
                      <a:latin typeface="宋体" panose="02010600030101010101" pitchFamily="2" charset="-122"/>
                      <a:ea typeface="宋体" panose="02010600030101010101" pitchFamily="2" charset="-122"/>
                      <a:cs typeface="宋体" panose="02010600030101010101" pitchFamily="2" charset="-122"/>
                    </a:rPr>
                    <a:t>3</a:t>
                  </a:r>
                  <a:r>
                    <a:rPr lang="zh-CN" altLang="en-US" sz="2400" b="1">
                      <a:solidFill>
                        <a:srgbClr val="7030A0"/>
                      </a:solidFill>
                      <a:latin typeface="宋体" panose="02010600030101010101" pitchFamily="2" charset="-122"/>
                      <a:ea typeface="宋体" panose="02010600030101010101" pitchFamily="2" charset="-122"/>
                      <a:cs typeface="宋体" panose="02010600030101010101" pitchFamily="2" charset="-122"/>
                    </a:rPr>
                    <a:t>＋</a:t>
                  </a:r>
                  <a:r>
                    <a:rPr lang="en-US" altLang="zh-CN" sz="2400" b="1">
                      <a:solidFill>
                        <a:srgbClr val="7030A0"/>
                      </a:solidFill>
                      <a:latin typeface="宋体" panose="02010600030101010101" pitchFamily="2" charset="-122"/>
                      <a:ea typeface="宋体" panose="02010600030101010101" pitchFamily="2" charset="-122"/>
                      <a:cs typeface="宋体" panose="02010600030101010101" pitchFamily="2" charset="-122"/>
                    </a:rPr>
                    <a:t>2</a:t>
                  </a:r>
                  <a:endParaRPr lang="en-US" altLang="zh-CN" sz="2400" b="1">
                    <a:solidFill>
                      <a:srgbClr val="7030A0"/>
                    </a:solidFill>
                    <a:latin typeface="宋体" panose="02010600030101010101" pitchFamily="2" charset="-122"/>
                    <a:ea typeface="宋体" panose="02010600030101010101" pitchFamily="2" charset="-122"/>
                    <a:cs typeface="宋体" panose="02010600030101010101" pitchFamily="2" charset="-122"/>
                  </a:endParaRPr>
                </a:p>
              </p:txBody>
            </p:sp>
            <p:sp>
              <p:nvSpPr>
                <p:cNvPr id="61" name="文本框 60"/>
                <p:cNvSpPr txBox="1"/>
                <p:nvPr/>
              </p:nvSpPr>
              <p:spPr>
                <a:xfrm>
                  <a:off x="755" y="4407"/>
                  <a:ext cx="3211" cy="72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>
                  <a:defPPr>
                    <a:defRPr lang="zh-CN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/>
                  <a:r>
                    <a:rPr lang="en-US" altLang="zh-CN" sz="2400" b="1">
                      <a:solidFill>
                        <a:srgbClr val="7030A0"/>
                      </a:solidFill>
                      <a:latin typeface="宋体" panose="02010600030101010101" pitchFamily="2" charset="-122"/>
                      <a:ea typeface="宋体" panose="02010600030101010101" pitchFamily="2" charset="-122"/>
                      <a:cs typeface="宋体" panose="02010600030101010101" pitchFamily="2" charset="-122"/>
                    </a:rPr>
                    <a:t>3</a:t>
                  </a:r>
                  <a:r>
                    <a:rPr lang="zh-CN" altLang="en-US" sz="2400" b="1">
                      <a:solidFill>
                        <a:srgbClr val="7030A0"/>
                      </a:solidFill>
                      <a:latin typeface="宋体" panose="02010600030101010101" pitchFamily="2" charset="-122"/>
                      <a:ea typeface="宋体" panose="02010600030101010101" pitchFamily="2" charset="-122"/>
                      <a:cs typeface="宋体" panose="02010600030101010101" pitchFamily="2" charset="-122"/>
                    </a:rPr>
                    <a:t>×</a:t>
                  </a:r>
                  <a:r>
                    <a:rPr lang="en-US" altLang="zh-CN" sz="2400" b="1">
                      <a:solidFill>
                        <a:srgbClr val="7030A0"/>
                      </a:solidFill>
                      <a:latin typeface="宋体" panose="02010600030101010101" pitchFamily="2" charset="-122"/>
                      <a:ea typeface="宋体" panose="02010600030101010101" pitchFamily="2" charset="-122"/>
                      <a:cs typeface="宋体" panose="02010600030101010101" pitchFamily="2" charset="-122"/>
                    </a:rPr>
                    <a:t>2</a:t>
                  </a:r>
                  <a:endParaRPr lang="en-US" altLang="zh-CN" sz="2400" b="1">
                    <a:solidFill>
                      <a:srgbClr val="7030A0"/>
                    </a:solidFill>
                    <a:latin typeface="宋体" panose="02010600030101010101" pitchFamily="2" charset="-122"/>
                    <a:ea typeface="宋体" panose="02010600030101010101" pitchFamily="2" charset="-122"/>
                    <a:cs typeface="宋体" panose="02010600030101010101" pitchFamily="2" charset="-122"/>
                  </a:endParaRPr>
                </a:p>
              </p:txBody>
            </p:sp>
          </p:grpSp>
          <p:cxnSp>
            <p:nvCxnSpPr>
              <p:cNvPr id="62" name="直接连接符 61"/>
              <p:cNvCxnSpPr/>
              <p:nvPr/>
            </p:nvCxnSpPr>
            <p:spPr>
              <a:xfrm>
                <a:off x="9317" y="4549"/>
                <a:ext cx="1053" cy="0"/>
              </a:xfrm>
              <a:prstGeom prst="line">
                <a:avLst/>
              </a:prstGeom>
              <a:ln w="15875">
                <a:solidFill>
                  <a:srgbClr val="7030A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72" name="组合 71"/>
            <p:cNvGrpSpPr/>
            <p:nvPr/>
          </p:nvGrpSpPr>
          <p:grpSpPr>
            <a:xfrm>
              <a:off x="11119" y="3925"/>
              <a:ext cx="1526" cy="1246"/>
              <a:chOff x="9080" y="3925"/>
              <a:chExt cx="1526" cy="1246"/>
            </a:xfrm>
          </p:grpSpPr>
          <p:grpSp>
            <p:nvGrpSpPr>
              <p:cNvPr id="73" name="组合 72"/>
              <p:cNvGrpSpPr/>
              <p:nvPr/>
            </p:nvGrpSpPr>
            <p:grpSpPr>
              <a:xfrm rot="0">
                <a:off x="9080" y="3925"/>
                <a:ext cx="1527" cy="1246"/>
                <a:chOff x="755" y="3886"/>
                <a:chExt cx="3211" cy="1246"/>
              </a:xfrm>
            </p:grpSpPr>
            <p:sp>
              <p:nvSpPr>
                <p:cNvPr id="74" name="文本框 73"/>
                <p:cNvSpPr txBox="1"/>
                <p:nvPr/>
              </p:nvSpPr>
              <p:spPr>
                <a:xfrm>
                  <a:off x="755" y="3886"/>
                  <a:ext cx="3211" cy="72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>
                  <a:defPPr>
                    <a:defRPr lang="zh-CN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/>
                  <a:r>
                    <a:rPr lang="en-US" altLang="zh-CN" sz="2400" b="1">
                      <a:solidFill>
                        <a:srgbClr val="7030A0"/>
                      </a:solidFill>
                      <a:latin typeface="宋体" panose="02010600030101010101" pitchFamily="2" charset="-122"/>
                      <a:ea typeface="宋体" panose="02010600030101010101" pitchFamily="2" charset="-122"/>
                      <a:cs typeface="宋体" panose="02010600030101010101" pitchFamily="2" charset="-122"/>
                    </a:rPr>
                    <a:t>4</a:t>
                  </a:r>
                  <a:r>
                    <a:rPr lang="zh-CN" altLang="en-US" sz="2400" b="1">
                      <a:solidFill>
                        <a:srgbClr val="7030A0"/>
                      </a:solidFill>
                      <a:latin typeface="宋体" panose="02010600030101010101" pitchFamily="2" charset="-122"/>
                      <a:ea typeface="宋体" panose="02010600030101010101" pitchFamily="2" charset="-122"/>
                      <a:cs typeface="宋体" panose="02010600030101010101" pitchFamily="2" charset="-122"/>
                    </a:rPr>
                    <a:t>＋</a:t>
                  </a:r>
                  <a:r>
                    <a:rPr lang="en-US" altLang="zh-CN" sz="2400" b="1">
                      <a:solidFill>
                        <a:srgbClr val="7030A0"/>
                      </a:solidFill>
                      <a:latin typeface="宋体" panose="02010600030101010101" pitchFamily="2" charset="-122"/>
                      <a:ea typeface="宋体" panose="02010600030101010101" pitchFamily="2" charset="-122"/>
                      <a:cs typeface="宋体" panose="02010600030101010101" pitchFamily="2" charset="-122"/>
                    </a:rPr>
                    <a:t>5</a:t>
                  </a:r>
                  <a:endParaRPr lang="en-US" altLang="zh-CN" sz="2400" b="1">
                    <a:solidFill>
                      <a:srgbClr val="7030A0"/>
                    </a:solidFill>
                    <a:latin typeface="宋体" panose="02010600030101010101" pitchFamily="2" charset="-122"/>
                    <a:ea typeface="宋体" panose="02010600030101010101" pitchFamily="2" charset="-122"/>
                    <a:cs typeface="宋体" panose="02010600030101010101" pitchFamily="2" charset="-122"/>
                  </a:endParaRPr>
                </a:p>
              </p:txBody>
            </p:sp>
            <p:sp>
              <p:nvSpPr>
                <p:cNvPr id="75" name="文本框 74"/>
                <p:cNvSpPr txBox="1"/>
                <p:nvPr/>
              </p:nvSpPr>
              <p:spPr>
                <a:xfrm>
                  <a:off x="755" y="4407"/>
                  <a:ext cx="3211" cy="72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>
                  <a:defPPr>
                    <a:defRPr lang="zh-CN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/>
                  <a:r>
                    <a:rPr lang="en-US" altLang="zh-CN" sz="2400" b="1">
                      <a:solidFill>
                        <a:srgbClr val="7030A0"/>
                      </a:solidFill>
                      <a:latin typeface="宋体" panose="02010600030101010101" pitchFamily="2" charset="-122"/>
                      <a:ea typeface="宋体" panose="02010600030101010101" pitchFamily="2" charset="-122"/>
                      <a:cs typeface="宋体" panose="02010600030101010101" pitchFamily="2" charset="-122"/>
                    </a:rPr>
                    <a:t>4</a:t>
                  </a:r>
                  <a:r>
                    <a:rPr lang="zh-CN" altLang="en-US" sz="2400" b="1">
                      <a:solidFill>
                        <a:srgbClr val="7030A0"/>
                      </a:solidFill>
                      <a:latin typeface="宋体" panose="02010600030101010101" pitchFamily="2" charset="-122"/>
                      <a:ea typeface="宋体" panose="02010600030101010101" pitchFamily="2" charset="-122"/>
                      <a:cs typeface="宋体" panose="02010600030101010101" pitchFamily="2" charset="-122"/>
                    </a:rPr>
                    <a:t>×</a:t>
                  </a:r>
                  <a:r>
                    <a:rPr lang="en-US" altLang="zh-CN" sz="2400" b="1">
                      <a:solidFill>
                        <a:srgbClr val="7030A0"/>
                      </a:solidFill>
                      <a:latin typeface="宋体" panose="02010600030101010101" pitchFamily="2" charset="-122"/>
                      <a:ea typeface="宋体" panose="02010600030101010101" pitchFamily="2" charset="-122"/>
                      <a:cs typeface="宋体" panose="02010600030101010101" pitchFamily="2" charset="-122"/>
                    </a:rPr>
                    <a:t>5</a:t>
                  </a:r>
                  <a:endParaRPr lang="en-US" altLang="zh-CN" sz="2400" b="1">
                    <a:solidFill>
                      <a:srgbClr val="7030A0"/>
                    </a:solidFill>
                    <a:latin typeface="宋体" panose="02010600030101010101" pitchFamily="2" charset="-122"/>
                    <a:ea typeface="宋体" panose="02010600030101010101" pitchFamily="2" charset="-122"/>
                    <a:cs typeface="宋体" panose="02010600030101010101" pitchFamily="2" charset="-122"/>
                  </a:endParaRPr>
                </a:p>
              </p:txBody>
            </p:sp>
          </p:grpSp>
          <p:cxnSp>
            <p:nvCxnSpPr>
              <p:cNvPr id="76" name="直接连接符 75"/>
              <p:cNvCxnSpPr/>
              <p:nvPr/>
            </p:nvCxnSpPr>
            <p:spPr>
              <a:xfrm>
                <a:off x="9317" y="4549"/>
                <a:ext cx="1053" cy="0"/>
              </a:xfrm>
              <a:prstGeom prst="line">
                <a:avLst/>
              </a:prstGeom>
              <a:ln w="15875">
                <a:solidFill>
                  <a:srgbClr val="7030A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95" name="组合 94"/>
          <p:cNvGrpSpPr/>
          <p:nvPr/>
        </p:nvGrpSpPr>
        <p:grpSpPr>
          <a:xfrm>
            <a:off x="5481320" y="3117215"/>
            <a:ext cx="2583180" cy="821690"/>
            <a:chOff x="8632" y="4909"/>
            <a:chExt cx="4068" cy="1294"/>
          </a:xfrm>
        </p:grpSpPr>
        <p:sp>
          <p:nvSpPr>
            <p:cNvPr id="78" name="文本框 77"/>
            <p:cNvSpPr txBox="1"/>
            <p:nvPr/>
          </p:nvSpPr>
          <p:spPr>
            <a:xfrm>
              <a:off x="8632" y="5194"/>
              <a:ext cx="4069" cy="725"/>
            </a:xfrm>
            <a:prstGeom prst="rect">
              <a:avLst/>
            </a:prstGeom>
            <a:noFill/>
          </p:spPr>
          <p:txBody>
            <a:bodyPr wrap="square" rtlCol="0" anchor="t">
              <a:spAutoFit/>
            </a:bodyPr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zh-CN" sz="2400" b="1">
                  <a:solidFill>
                    <a:srgbClr val="7030A0"/>
                  </a:solidFill>
                  <a:latin typeface="宋体" panose="02010600030101010101" pitchFamily="2" charset="-122"/>
                  <a:ea typeface="宋体" panose="02010600030101010101" pitchFamily="2" charset="-122"/>
                  <a:cs typeface="宋体" panose="02010600030101010101" pitchFamily="2" charset="-122"/>
                  <a:sym typeface="+mn-ea"/>
                </a:rPr>
                <a:t>＝    ×</a:t>
              </a:r>
              <a:endParaRPr lang="zh-CN" sz="2400" b="1">
                <a:solidFill>
                  <a:srgbClr val="7030A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endParaRPr>
            </a:p>
          </p:txBody>
        </p:sp>
        <p:grpSp>
          <p:nvGrpSpPr>
            <p:cNvPr id="89" name="组合 88"/>
            <p:cNvGrpSpPr/>
            <p:nvPr/>
          </p:nvGrpSpPr>
          <p:grpSpPr>
            <a:xfrm>
              <a:off x="9511" y="4909"/>
              <a:ext cx="648" cy="1294"/>
              <a:chOff x="12357" y="7170"/>
              <a:chExt cx="872" cy="1294"/>
            </a:xfrm>
          </p:grpSpPr>
          <p:grpSp>
            <p:nvGrpSpPr>
              <p:cNvPr id="80" name="组合 79"/>
              <p:cNvGrpSpPr/>
              <p:nvPr/>
            </p:nvGrpSpPr>
            <p:grpSpPr>
              <a:xfrm rot="0">
                <a:off x="12357" y="7170"/>
                <a:ext cx="872" cy="1295"/>
                <a:chOff x="755" y="3838"/>
                <a:chExt cx="3211" cy="1295"/>
              </a:xfrm>
            </p:grpSpPr>
            <p:sp>
              <p:nvSpPr>
                <p:cNvPr id="81" name="文本框 80"/>
                <p:cNvSpPr txBox="1"/>
                <p:nvPr/>
              </p:nvSpPr>
              <p:spPr>
                <a:xfrm>
                  <a:off x="755" y="3838"/>
                  <a:ext cx="3211" cy="72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>
                  <a:defPPr>
                    <a:defRPr lang="zh-CN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/>
                  <a:r>
                    <a:rPr lang="en-US" sz="2400" b="1">
                      <a:solidFill>
                        <a:srgbClr val="7030A0"/>
                      </a:solidFill>
                      <a:latin typeface="宋体" panose="02010600030101010101" pitchFamily="2" charset="-122"/>
                      <a:ea typeface="宋体" panose="02010600030101010101" pitchFamily="2" charset="-122"/>
                      <a:cs typeface="宋体" panose="02010600030101010101" pitchFamily="2" charset="-122"/>
                    </a:rPr>
                    <a:t>5</a:t>
                  </a:r>
                  <a:endParaRPr lang="en-US" sz="2400" b="1">
                    <a:solidFill>
                      <a:srgbClr val="7030A0"/>
                    </a:solidFill>
                    <a:latin typeface="宋体" panose="02010600030101010101" pitchFamily="2" charset="-122"/>
                    <a:ea typeface="宋体" panose="02010600030101010101" pitchFamily="2" charset="-122"/>
                    <a:cs typeface="宋体" panose="02010600030101010101" pitchFamily="2" charset="-122"/>
                  </a:endParaRPr>
                </a:p>
              </p:txBody>
            </p:sp>
            <p:sp>
              <p:nvSpPr>
                <p:cNvPr id="82" name="文本框 81"/>
                <p:cNvSpPr txBox="1"/>
                <p:nvPr/>
              </p:nvSpPr>
              <p:spPr>
                <a:xfrm>
                  <a:off x="755" y="4408"/>
                  <a:ext cx="3211" cy="72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>
                  <a:defPPr>
                    <a:defRPr lang="zh-CN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/>
                  <a:r>
                    <a:rPr lang="en-US" sz="2400" b="1">
                      <a:solidFill>
                        <a:srgbClr val="7030A0"/>
                      </a:solidFill>
                      <a:latin typeface="宋体" panose="02010600030101010101" pitchFamily="2" charset="-122"/>
                      <a:ea typeface="宋体" panose="02010600030101010101" pitchFamily="2" charset="-122"/>
                      <a:cs typeface="宋体" panose="02010600030101010101" pitchFamily="2" charset="-122"/>
                    </a:rPr>
                    <a:t>6</a:t>
                  </a:r>
                  <a:endParaRPr lang="en-US" sz="2400" b="1">
                    <a:solidFill>
                      <a:srgbClr val="7030A0"/>
                    </a:solidFill>
                    <a:latin typeface="宋体" panose="02010600030101010101" pitchFamily="2" charset="-122"/>
                    <a:ea typeface="宋体" panose="02010600030101010101" pitchFamily="2" charset="-122"/>
                    <a:cs typeface="宋体" panose="02010600030101010101" pitchFamily="2" charset="-122"/>
                  </a:endParaRPr>
                </a:p>
              </p:txBody>
            </p:sp>
          </p:grpSp>
          <p:cxnSp>
            <p:nvCxnSpPr>
              <p:cNvPr id="83" name="直接连接符 82"/>
              <p:cNvCxnSpPr/>
              <p:nvPr/>
            </p:nvCxnSpPr>
            <p:spPr>
              <a:xfrm>
                <a:off x="12492" y="7817"/>
                <a:ext cx="602" cy="0"/>
              </a:xfrm>
              <a:prstGeom prst="line">
                <a:avLst/>
              </a:prstGeom>
              <a:ln w="15875">
                <a:solidFill>
                  <a:srgbClr val="7030A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90" name="组合 89"/>
            <p:cNvGrpSpPr/>
            <p:nvPr/>
          </p:nvGrpSpPr>
          <p:grpSpPr>
            <a:xfrm>
              <a:off x="10690" y="4909"/>
              <a:ext cx="945" cy="1295"/>
              <a:chOff x="12247" y="7170"/>
              <a:chExt cx="1091" cy="1295"/>
            </a:xfrm>
          </p:grpSpPr>
          <p:grpSp>
            <p:nvGrpSpPr>
              <p:cNvPr id="91" name="组合 90"/>
              <p:cNvGrpSpPr/>
              <p:nvPr/>
            </p:nvGrpSpPr>
            <p:grpSpPr>
              <a:xfrm rot="0">
                <a:off x="12247" y="7170"/>
                <a:ext cx="1091" cy="1295"/>
                <a:chOff x="351" y="3838"/>
                <a:chExt cx="4019" cy="1295"/>
              </a:xfrm>
            </p:grpSpPr>
            <p:sp>
              <p:nvSpPr>
                <p:cNvPr id="92" name="文本框 91"/>
                <p:cNvSpPr txBox="1"/>
                <p:nvPr/>
              </p:nvSpPr>
              <p:spPr>
                <a:xfrm>
                  <a:off x="755" y="3838"/>
                  <a:ext cx="3211" cy="72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>
                  <a:defPPr>
                    <a:defRPr lang="zh-CN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/>
                  <a:r>
                    <a:rPr lang="en-US" sz="2400" b="1">
                      <a:solidFill>
                        <a:srgbClr val="7030A0"/>
                      </a:solidFill>
                      <a:latin typeface="宋体" panose="02010600030101010101" pitchFamily="2" charset="-122"/>
                      <a:ea typeface="宋体" panose="02010600030101010101" pitchFamily="2" charset="-122"/>
                      <a:cs typeface="宋体" panose="02010600030101010101" pitchFamily="2" charset="-122"/>
                    </a:rPr>
                    <a:t>9</a:t>
                  </a:r>
                  <a:endParaRPr lang="en-US" sz="2400" b="1">
                    <a:solidFill>
                      <a:srgbClr val="7030A0"/>
                    </a:solidFill>
                    <a:latin typeface="宋体" panose="02010600030101010101" pitchFamily="2" charset="-122"/>
                    <a:ea typeface="宋体" panose="02010600030101010101" pitchFamily="2" charset="-122"/>
                    <a:cs typeface="宋体" panose="02010600030101010101" pitchFamily="2" charset="-122"/>
                  </a:endParaRPr>
                </a:p>
              </p:txBody>
            </p:sp>
            <p:sp>
              <p:nvSpPr>
                <p:cNvPr id="93" name="文本框 92"/>
                <p:cNvSpPr txBox="1"/>
                <p:nvPr/>
              </p:nvSpPr>
              <p:spPr>
                <a:xfrm>
                  <a:off x="351" y="4408"/>
                  <a:ext cx="4019" cy="72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>
                  <a:defPPr>
                    <a:defRPr lang="zh-CN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/>
                  <a:r>
                    <a:rPr lang="en-US" sz="2400" b="1">
                      <a:solidFill>
                        <a:srgbClr val="7030A0"/>
                      </a:solidFill>
                      <a:latin typeface="宋体" panose="02010600030101010101" pitchFamily="2" charset="-122"/>
                      <a:ea typeface="宋体" panose="02010600030101010101" pitchFamily="2" charset="-122"/>
                      <a:cs typeface="宋体" panose="02010600030101010101" pitchFamily="2" charset="-122"/>
                    </a:rPr>
                    <a:t>20</a:t>
                  </a:r>
                  <a:endParaRPr lang="en-US" sz="2400" b="1">
                    <a:solidFill>
                      <a:srgbClr val="7030A0"/>
                    </a:solidFill>
                    <a:latin typeface="宋体" panose="02010600030101010101" pitchFamily="2" charset="-122"/>
                    <a:ea typeface="宋体" panose="02010600030101010101" pitchFamily="2" charset="-122"/>
                    <a:cs typeface="宋体" panose="02010600030101010101" pitchFamily="2" charset="-122"/>
                  </a:endParaRPr>
                </a:p>
              </p:txBody>
            </p:sp>
          </p:grpSp>
          <p:cxnSp>
            <p:nvCxnSpPr>
              <p:cNvPr id="94" name="直接连接符 93"/>
              <p:cNvCxnSpPr/>
              <p:nvPr/>
            </p:nvCxnSpPr>
            <p:spPr>
              <a:xfrm>
                <a:off x="12492" y="7817"/>
                <a:ext cx="602" cy="0"/>
              </a:xfrm>
              <a:prstGeom prst="line">
                <a:avLst/>
              </a:prstGeom>
              <a:ln w="15875">
                <a:solidFill>
                  <a:srgbClr val="7030A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96" name="组合 95"/>
          <p:cNvGrpSpPr/>
          <p:nvPr/>
        </p:nvGrpSpPr>
        <p:grpSpPr>
          <a:xfrm>
            <a:off x="5481320" y="3820795"/>
            <a:ext cx="969645" cy="821690"/>
            <a:chOff x="8632" y="4909"/>
            <a:chExt cx="1527" cy="1294"/>
          </a:xfrm>
        </p:grpSpPr>
        <p:sp>
          <p:nvSpPr>
            <p:cNvPr id="97" name="文本框 96"/>
            <p:cNvSpPr txBox="1"/>
            <p:nvPr/>
          </p:nvSpPr>
          <p:spPr>
            <a:xfrm>
              <a:off x="8632" y="5194"/>
              <a:ext cx="979" cy="725"/>
            </a:xfrm>
            <a:prstGeom prst="rect">
              <a:avLst/>
            </a:prstGeom>
            <a:noFill/>
          </p:spPr>
          <p:txBody>
            <a:bodyPr wrap="square" rtlCol="0" anchor="t">
              <a:spAutoFit/>
            </a:bodyPr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zh-CN" sz="2400" b="1">
                  <a:solidFill>
                    <a:srgbClr val="7030A0"/>
                  </a:solidFill>
                  <a:latin typeface="宋体" panose="02010600030101010101" pitchFamily="2" charset="-122"/>
                  <a:ea typeface="宋体" panose="02010600030101010101" pitchFamily="2" charset="-122"/>
                  <a:cs typeface="宋体" panose="02010600030101010101" pitchFamily="2" charset="-122"/>
                  <a:sym typeface="+mn-ea"/>
                </a:rPr>
                <a:t>＝    </a:t>
              </a:r>
              <a:endParaRPr lang="zh-CN" sz="2400" b="1">
                <a:solidFill>
                  <a:srgbClr val="7030A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endParaRPr>
            </a:p>
          </p:txBody>
        </p:sp>
        <p:grpSp>
          <p:nvGrpSpPr>
            <p:cNvPr id="98" name="组合 97"/>
            <p:cNvGrpSpPr/>
            <p:nvPr/>
          </p:nvGrpSpPr>
          <p:grpSpPr>
            <a:xfrm>
              <a:off x="9511" y="4909"/>
              <a:ext cx="648" cy="1294"/>
              <a:chOff x="12357" y="7170"/>
              <a:chExt cx="872" cy="1294"/>
            </a:xfrm>
          </p:grpSpPr>
          <p:grpSp>
            <p:nvGrpSpPr>
              <p:cNvPr id="99" name="组合 98"/>
              <p:cNvGrpSpPr/>
              <p:nvPr/>
            </p:nvGrpSpPr>
            <p:grpSpPr>
              <a:xfrm rot="0">
                <a:off x="12357" y="7170"/>
                <a:ext cx="872" cy="1295"/>
                <a:chOff x="755" y="3838"/>
                <a:chExt cx="3211" cy="1295"/>
              </a:xfrm>
            </p:grpSpPr>
            <p:sp>
              <p:nvSpPr>
                <p:cNvPr id="100" name="文本框 99"/>
                <p:cNvSpPr txBox="1"/>
                <p:nvPr/>
              </p:nvSpPr>
              <p:spPr>
                <a:xfrm>
                  <a:off x="755" y="3838"/>
                  <a:ext cx="3211" cy="72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>
                  <a:defPPr>
                    <a:defRPr lang="zh-CN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/>
                  <a:r>
                    <a:rPr lang="en-US" sz="2400" b="1">
                      <a:solidFill>
                        <a:srgbClr val="7030A0"/>
                      </a:solidFill>
                      <a:latin typeface="宋体" panose="02010600030101010101" pitchFamily="2" charset="-122"/>
                      <a:ea typeface="宋体" panose="02010600030101010101" pitchFamily="2" charset="-122"/>
                      <a:cs typeface="宋体" panose="02010600030101010101" pitchFamily="2" charset="-122"/>
                    </a:rPr>
                    <a:t>3</a:t>
                  </a:r>
                  <a:endParaRPr lang="en-US" sz="2400" b="1">
                    <a:solidFill>
                      <a:srgbClr val="7030A0"/>
                    </a:solidFill>
                    <a:latin typeface="宋体" panose="02010600030101010101" pitchFamily="2" charset="-122"/>
                    <a:ea typeface="宋体" panose="02010600030101010101" pitchFamily="2" charset="-122"/>
                    <a:cs typeface="宋体" panose="02010600030101010101" pitchFamily="2" charset="-122"/>
                  </a:endParaRPr>
                </a:p>
              </p:txBody>
            </p:sp>
            <p:sp>
              <p:nvSpPr>
                <p:cNvPr id="101" name="文本框 100"/>
                <p:cNvSpPr txBox="1"/>
                <p:nvPr/>
              </p:nvSpPr>
              <p:spPr>
                <a:xfrm>
                  <a:off x="755" y="4408"/>
                  <a:ext cx="3211" cy="72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>
                  <a:defPPr>
                    <a:defRPr lang="zh-CN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/>
                  <a:r>
                    <a:rPr lang="en-US" sz="2400" b="1">
                      <a:solidFill>
                        <a:srgbClr val="7030A0"/>
                      </a:solidFill>
                      <a:latin typeface="宋体" panose="02010600030101010101" pitchFamily="2" charset="-122"/>
                      <a:ea typeface="宋体" panose="02010600030101010101" pitchFamily="2" charset="-122"/>
                      <a:cs typeface="宋体" panose="02010600030101010101" pitchFamily="2" charset="-122"/>
                    </a:rPr>
                    <a:t>8</a:t>
                  </a:r>
                  <a:endParaRPr lang="en-US" sz="2400" b="1">
                    <a:solidFill>
                      <a:srgbClr val="7030A0"/>
                    </a:solidFill>
                    <a:latin typeface="宋体" panose="02010600030101010101" pitchFamily="2" charset="-122"/>
                    <a:ea typeface="宋体" panose="02010600030101010101" pitchFamily="2" charset="-122"/>
                    <a:cs typeface="宋体" panose="02010600030101010101" pitchFamily="2" charset="-122"/>
                  </a:endParaRPr>
                </a:p>
              </p:txBody>
            </p:sp>
          </p:grpSp>
          <p:cxnSp>
            <p:nvCxnSpPr>
              <p:cNvPr id="102" name="直接连接符 101"/>
              <p:cNvCxnSpPr/>
              <p:nvPr/>
            </p:nvCxnSpPr>
            <p:spPr>
              <a:xfrm>
                <a:off x="12492" y="7817"/>
                <a:ext cx="602" cy="0"/>
              </a:xfrm>
              <a:prstGeom prst="line">
                <a:avLst/>
              </a:prstGeom>
              <a:ln w="15875">
                <a:solidFill>
                  <a:srgbClr val="7030A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down)">
                                      <p:cBhvr>
                                        <p:cTn id="56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1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6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1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6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bldLvl="0" animBg="1"/>
      <p:bldP spid="20" grpId="1" animBg="1"/>
      <p:bldP spid="50" grpId="0"/>
      <p:bldP spid="50" grpId="1"/>
      <p:bldP spid="21" grpId="0"/>
      <p:bldP spid="21" grpId="1"/>
      <p:bldP spid="27" grpId="0"/>
      <p:bldP spid="27" grpId="1"/>
      <p:bldP spid="33" grpId="0"/>
      <p:bldP spid="33" grpId="1"/>
      <p:bldP spid="52" grpId="0"/>
      <p:bldP spid="52" grpId="1"/>
      <p:bldP spid="56" grpId="0"/>
      <p:bldP spid="56" grpId="1"/>
    </p:bldLst>
  </p:timing>
</p:sld>
</file>

<file path=ppt/tags/tag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9.xml><?xml version="1.0" encoding="utf-8"?>
<p:tagLst xmlns:p="http://schemas.openxmlformats.org/presentationml/2006/main">
  <p:tag name="KSO_WM_TEMPLATE_THUMBS_INDEX" val="1、4、7、12、13、14、15、16、17、18、20、24、25、28、33、36、40、43、44"/>
  <p:tag name="KSO_WM_TEMPLATE_SUBCATEGORY" val="19"/>
  <p:tag name="KSO_WM_TAG_VERSION" val="1.0"/>
  <p:tag name="KSO_WM_BEAUTIFY_FLAG" val="#wm#"/>
  <p:tag name="KSO_WM_TEMPLATE_CATEGORY" val="custom"/>
  <p:tag name="KSO_WM_TEMPLATE_INDEX" val="20205081"/>
  <p:tag name="KSO_WM_TEMPLATE_MASTER_TYPE" val="0"/>
  <p:tag name="KSO_WM_TEMPLATE_COLOR_TYPE" val="1"/>
  <p:tag name="KSO_WM_UNIT_SHOW_EDIT_AREA_INDICATION" val="1"/>
</p:tagLst>
</file>

<file path=ppt/theme/theme1.xml><?xml version="1.0" encoding="utf-8"?>
<a:theme xmlns:a="http://schemas.openxmlformats.org/drawingml/2006/main" name="自定义设计方案">
  <a:themeElements>
    <a:clrScheme name="新版空白演示配色">
      <a:dk1>
        <a:srgbClr val="000000"/>
      </a:dk1>
      <a:lt1>
        <a:srgbClr val="FFFFFF"/>
      </a:lt1>
      <a:dk2>
        <a:srgbClr val="0F1423"/>
      </a:dk2>
      <a:lt2>
        <a:srgbClr val="FFFFFF"/>
      </a:lt2>
      <a:accent1>
        <a:srgbClr val="6096E6"/>
      </a:accent1>
      <a:accent2>
        <a:srgbClr val="58B6E5"/>
      </a:accent2>
      <a:accent3>
        <a:srgbClr val="56CA95"/>
      </a:accent3>
      <a:accent4>
        <a:srgbClr val="FFBA55"/>
      </a:accent4>
      <a:accent5>
        <a:srgbClr val="F18870"/>
      </a:accent5>
      <a:accent6>
        <a:srgbClr val="EC5F74"/>
      </a:accent6>
      <a:hlink>
        <a:srgbClr val="0563C1"/>
      </a:hlink>
      <a:folHlink>
        <a:srgbClr val="954D72"/>
      </a:folHlink>
    </a:clrScheme>
    <a:fontScheme name="自定义 9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583</Words>
  <Application>WPS 演示</Application>
  <PresentationFormat>全屏显示</PresentationFormat>
  <Paragraphs>104</Paragraphs>
  <Slides>8</Slides>
  <Notes>0</Notes>
  <HiddenSlides>0</HiddenSlides>
  <MMClips>0</MMClips>
  <ScaleCrop>false</ScaleCrop>
  <HeadingPairs>
    <vt:vector size="8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嵌入 OLE 服务器</vt:lpstr>
      </vt:variant>
      <vt:variant>
        <vt:i4>7</vt:i4>
      </vt:variant>
      <vt:variant>
        <vt:lpstr>幻灯片标题</vt:lpstr>
      </vt:variant>
      <vt:variant>
        <vt:i4>8</vt:i4>
      </vt:variant>
    </vt:vector>
  </HeadingPairs>
  <TitlesOfParts>
    <vt:vector size="23" baseType="lpstr">
      <vt:lpstr>Arial</vt:lpstr>
      <vt:lpstr>宋体</vt:lpstr>
      <vt:lpstr>Wingdings</vt:lpstr>
      <vt:lpstr>微软雅黑</vt:lpstr>
      <vt:lpstr>Calibri</vt:lpstr>
      <vt:lpstr>Arial Unicode MS</vt:lpstr>
      <vt:lpstr>方正中雅宋简</vt:lpstr>
      <vt:lpstr>自定义设计方案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</dc:title>
  <dc:creator>user</dc:creator>
  <cp:lastModifiedBy>偏执</cp:lastModifiedBy>
  <cp:revision>150</cp:revision>
  <dcterms:created xsi:type="dcterms:W3CDTF">2020-02-07T09:42:00Z</dcterms:created>
  <dcterms:modified xsi:type="dcterms:W3CDTF">2026-03-22T01:23:04Z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2052-12.1.0.25225</vt:lpwstr>
  </property>
  <property fmtid="{D5CDD505-2E9C-101B-9397-08002B2CF9AE}" pid="3" name="ICV">
    <vt:lpwstr>10BB2CC67E244A03991980435B06899E_13</vt:lpwstr>
  </property>
</Properties>
</file>