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1"/>
  </p:notesMasterIdLst>
  <p:sldIdLst>
    <p:sldId id="687" r:id="rId3"/>
    <p:sldId id="770" r:id="rId4"/>
    <p:sldId id="772" r:id="rId5"/>
    <p:sldId id="773" r:id="rId6"/>
    <p:sldId id="774" r:id="rId7"/>
    <p:sldId id="779" r:id="rId8"/>
    <p:sldId id="780" r:id="rId9"/>
    <p:sldId id="781" r:id="rId10"/>
  </p:sldIdLst>
  <p:sldSz cx="12192000" cy="6858000"/>
  <p:notesSz cx="6858000" cy="9144000"/>
  <p:embeddedFontLst>
    <p:embeddedFont>
      <p:font typeface="微软雅黑" panose="020B0503020204020204" charset="-122"/>
      <p:regular r:id="rId16"/>
    </p:embeddedFont>
    <p:embeddedFont>
      <p:font typeface="Calibri" panose="020F0502020204030204" charset="0"/>
      <p:regular r:id="rId17"/>
      <p:bold r:id="rId18"/>
      <p:italic r:id="rId19"/>
      <p:boldItalic r:id="rId20"/>
    </p:embeddedFont>
    <p:embeddedFont>
      <p:font typeface="方正中雅宋简" panose="02000000000000000000" charset="-122"/>
      <p:regular r:id="rId21"/>
    </p:embeddedFont>
  </p:embeddedFont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用户" initials="W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</p:showPr>
  <p:clrMru>
    <a:srgbClr val="000000"/>
    <a:srgbClr val="60EF01"/>
    <a:srgbClr val="DD3E13"/>
    <a:srgbClr val="0F0FEF"/>
    <a:srgbClr val="816789"/>
    <a:srgbClr val="052BEB"/>
    <a:srgbClr val="0225BE"/>
    <a:srgbClr val="D70CE4"/>
    <a:srgbClr val="56D802"/>
    <a:srgbClr val="05F9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font" Target="fonts/font6.fntdata"/><Relationship Id="rId20" Type="http://schemas.openxmlformats.org/officeDocument/2006/relationships/font" Target="fonts/font5.fntdata"/><Relationship Id="rId2" Type="http://schemas.openxmlformats.org/officeDocument/2006/relationships/theme" Target="theme/theme1.xml"/><Relationship Id="rId19" Type="http://schemas.openxmlformats.org/officeDocument/2006/relationships/font" Target="fonts/font4.fntdata"/><Relationship Id="rId18" Type="http://schemas.openxmlformats.org/officeDocument/2006/relationships/font" Target="fonts/font3.fntdata"/><Relationship Id="rId17" Type="http://schemas.openxmlformats.org/officeDocument/2006/relationships/font" Target="fonts/font2.fntdata"/><Relationship Id="rId16" Type="http://schemas.openxmlformats.org/officeDocument/2006/relationships/font" Target="fonts/font1.fntdata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176B6-B58E-4D05-9365-AC6AD3765B48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9B4F5-746D-4D5E-98D1-E19854A8DD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heme" Target="../theme/theme1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08400" y="608400"/>
            <a:ext cx="10969200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608400" y="1515600"/>
            <a:ext cx="10969200" cy="473688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5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6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7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wmf"/><Relationship Id="rId1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3.wmf"/><Relationship Id="rId1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47440" y="2205355"/>
            <a:ext cx="4681855" cy="1568450"/>
          </a:xfrm>
          <a:prstGeom prst="rect">
            <a:avLst/>
          </a:pr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p>
            <a:pPr algn="dist"/>
            <a:r>
              <a:rPr lang="zh-CN" altLang="en-US" sz="9600">
                <a:blipFill>
                  <a:blip r:embed="rId1"/>
                  <a:tile tx="0" ty="0" sx="100000" sy="100000" flip="none" algn="tl"/>
                </a:blipFill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9600">
              <a:blipFill>
                <a:blip r:embed="rId1"/>
                <a:tile tx="0" ty="0" sx="100000" sy="100000" flip="none" algn="tl"/>
              </a:blipFill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4578" y="1021292"/>
            <a:ext cx="11427460" cy="25279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一、选择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、一种商品原价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元，现按九折出售，现在的价格比原来便宜（     ）元。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350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360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370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元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912110" y="2239645"/>
            <a:ext cx="6604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600">
                <a:solidFill>
                  <a:srgbClr val="FF0000"/>
                </a:solidFill>
              </a:rPr>
              <a:t>D</a:t>
            </a:r>
            <a:endParaRPr lang="en-US" altLang="zh-CN" sz="3600"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77875" y="3870325"/>
            <a:ext cx="5742940" cy="7004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400</a:t>
            </a:r>
            <a:r>
              <a:rPr lang="zh-CN" altLang="en-US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1-90%</a:t>
            </a:r>
            <a:r>
              <a:rPr lang="zh-CN" altLang="en-US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=40</a:t>
            </a:r>
            <a:r>
              <a:rPr lang="zh-CN" altLang="en-US" sz="36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（元）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382270" y="1052830"/>
            <a:ext cx="11809095" cy="19424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、如果比例的两个外项互为倒数，那么比例的两个内项（   ）。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、成反比例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、成正比例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、不成比例  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49325" y="173228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A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09625" y="3559810"/>
            <a:ext cx="347916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内项积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外项积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09625" y="4283710"/>
            <a:ext cx="658241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两个内项互为倒数，乘积是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09625" y="5007610"/>
            <a:ext cx="658241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两个数乘积是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，成反比例。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24578" y="1021292"/>
            <a:ext cx="11427460" cy="19424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、第二列第四行，用数对（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）来表示，第一行第六列，可以用（     ）来表示。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、（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   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、（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、（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6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） </a:t>
            </a:r>
            <a:r>
              <a:rPr lang="zh-CN" altLang="en-US" sz="373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83965" y="170053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B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965200" y="3067050"/>
            <a:ext cx="347916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（列，行）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453" y="926042"/>
            <a:ext cx="11427460" cy="2416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、甲、乙两袋米，由甲袋倒出  去给乙袋后，两袋米的重量相等，原来甲袋米比乙袋多（     ）。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7198360" y="925830"/>
          <a:ext cx="504190" cy="977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203200" imgH="393700" progId="Equation.KSEE3">
                  <p:embed/>
                </p:oleObj>
              </mc:Choice>
              <mc:Fallback>
                <p:oleObj name="" r:id="rId1" imgW="203200" imgH="3937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198360" y="925830"/>
                        <a:ext cx="504190" cy="9772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8391525" y="1903095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D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51865" y="3591560"/>
            <a:ext cx="515810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甲有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份  </a:t>
            </a:r>
            <a:r>
              <a:rPr lang="zh-CN" altLang="en-US" sz="3735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→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甲剩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份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87495" y="4315460"/>
            <a:ext cx="188150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乙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份 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951865" y="4315460"/>
            <a:ext cx="362204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乙原有</a:t>
            </a:r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8</a:t>
            </a: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份</a:t>
            </a:r>
            <a:r>
              <a:rPr lang="zh-CN" altLang="en-US" sz="32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</a:t>
            </a:r>
            <a:r>
              <a:rPr lang="zh-CN" altLang="en-US" sz="3735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 ←</a:t>
            </a:r>
            <a:r>
              <a:rPr lang="zh-CN" altLang="en-US" sz="3735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endParaRPr lang="en-US" altLang="zh-CN" sz="3735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951865" y="5139055"/>
            <a:ext cx="405003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10-8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）÷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8=25%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5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665" y="925830"/>
            <a:ext cx="11664950" cy="2084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5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、一个圆柱和一个圆锥的底面积相等，它们的高是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1:3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 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它们的体积比是（     ）。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9:1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3:1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1:3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1:1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697730" y="167640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D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7875" y="3239135"/>
            <a:ext cx="409702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V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圆柱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底面积×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77875" y="3963035"/>
            <a:ext cx="694563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V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圆锥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=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底面积×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3=</a:t>
            </a:r>
            <a:r>
              <a:rPr lang="zh-CN" altLang="en-US" sz="373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底面积×</a:t>
            </a:r>
            <a:r>
              <a:rPr lang="en-US" altLang="zh-CN" sz="373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453" y="926042"/>
            <a:ext cx="11427460" cy="2416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、一种商品的价格先提高了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，然后降低了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20%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，结果与原价相比（     ）。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A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、不变 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、降低了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、提高了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、降低了</a:t>
            </a:r>
            <a:r>
              <a:rPr lang="en-US" altLang="zh-CN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4%</a:t>
            </a:r>
            <a:r>
              <a:rPr lang="zh-CN" altLang="en-US" sz="32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341495" y="1842770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D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7240" y="3508375"/>
            <a:ext cx="720153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×（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1+20%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）×（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1-20%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=96%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endParaRPr lang="zh-CN" altLang="en-US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26135" y="4232275"/>
            <a:ext cx="278447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1-96%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=4%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40453" y="926042"/>
            <a:ext cx="11427460" cy="27482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、计算：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归纳计算结果中的个位数字的规律，猜测      的个位数字是（     ）。</a:t>
            </a:r>
            <a:endParaRPr lang="zh-CN" altLang="en-US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A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C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</a:t>
            </a:r>
            <a:r>
              <a:rPr lang="en-US" altLang="zh-CN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D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36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endParaRPr lang="en-US" altLang="zh-CN" sz="36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390140" y="2370455"/>
            <a:ext cx="660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>
                <a:solidFill>
                  <a:srgbClr val="FF0000"/>
                </a:solidFill>
              </a:rPr>
              <a:t>B</a:t>
            </a:r>
            <a:endParaRPr lang="en-US" altLang="zh-CN" sz="320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77875" y="3674110"/>
            <a:ext cx="6045835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个位数字的规律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0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8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endParaRPr lang="en-US" altLang="zh-CN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graphicFrame>
        <p:nvGraphicFramePr>
          <p:cNvPr id="10" name="对象 9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134870" y="995045"/>
          <a:ext cx="9865360" cy="655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" r:id="rId1" imgW="3441700" imgH="228600" progId="Equation.KSEE3">
                  <p:embed/>
                </p:oleObj>
              </mc:Choice>
              <mc:Fallback>
                <p:oleObj name="" r:id="rId1" imgW="3441700" imgH="228600" progId="Equation.KSEE3">
                  <p:embed/>
                  <p:pic>
                    <p:nvPicPr>
                      <p:cNvPr id="0" name="图片 204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34870" y="995045"/>
                        <a:ext cx="9865360" cy="655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对象 10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8562975" y="1659255"/>
          <a:ext cx="1421765" cy="583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" r:id="rId3" imgW="495300" imgH="203200" progId="Equation.KSEE3">
                  <p:embed/>
                </p:oleObj>
              </mc:Choice>
              <mc:Fallback>
                <p:oleObj name="" r:id="rId3" imgW="495300" imgH="203200" progId="Equation.KSEE3">
                  <p:embed/>
                  <p:pic>
                    <p:nvPicPr>
                      <p:cNvPr id="0" name="图片 205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62975" y="1659255"/>
                        <a:ext cx="1421765" cy="583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文本框 11"/>
          <p:cNvSpPr txBox="1"/>
          <p:nvPr/>
        </p:nvSpPr>
        <p:spPr>
          <a:xfrm>
            <a:off x="904875" y="4672330"/>
            <a:ext cx="9080500" cy="7239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2012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÷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4=503  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周期的最后一个，是</a:t>
            </a:r>
            <a:r>
              <a:rPr lang="en-US" altLang="zh-CN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</a:t>
            </a:r>
            <a:r>
              <a:rPr lang="zh-CN" altLang="en-US" sz="3735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zh-CN" altLang="en-US" sz="3735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heme/theme1.xml><?xml version="1.0" encoding="utf-8"?>
<a:theme xmlns:a="http://schemas.openxmlformats.org/drawingml/2006/main" name="自定义设计方案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843</Words>
  <Application>WPS 演示</Application>
  <PresentationFormat>全屏显示</PresentationFormat>
  <Paragraphs>70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Arial Unicode MS</vt:lpstr>
      <vt:lpstr>Calibri</vt:lpstr>
      <vt:lpstr>方正中雅宋简</vt:lpstr>
      <vt:lpstr>自定义设计方案</vt:lpstr>
      <vt:lpstr>Equation.KSEE3</vt:lpstr>
      <vt:lpstr>Equation.KSEE3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user</dc:creator>
  <cp:lastModifiedBy>偏执</cp:lastModifiedBy>
  <cp:revision>145</cp:revision>
  <dcterms:created xsi:type="dcterms:W3CDTF">2020-02-07T09:42:00Z</dcterms:created>
  <dcterms:modified xsi:type="dcterms:W3CDTF">2026-03-22T02:10:26Z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F855393C59FC4759B2343F2D2D107C54_13</vt:lpwstr>
  </property>
</Properties>
</file>