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654" y="54"/>
      </p:cViewPr>
      <p:guideLst>
        <p:guide orient="horz" pos="2183"/>
        <p:guide pos="387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354965" y="655320"/>
            <a:ext cx="10852150" cy="1477010"/>
          </a:xfrm>
        </p:spPr>
        <p:txBody>
          <a:bodyPr/>
          <a:lstStyle/>
          <a:p>
            <a:pPr algn="l">
              <a:lnSpc>
                <a:spcPct val="120000"/>
              </a:lnSpc>
            </a:pPr>
            <a:r>
              <a:rPr lang="en-US" altLang="zh-CN"/>
              <a:t>     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工人叔叔修一条公路，已修了全程</a:t>
            </a: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</a:t>
            </a: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%，离</a:t>
            </a: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中点</a:t>
            </a: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还差</a:t>
            </a:r>
            <a:r>
              <a:rPr lang="en-US" altLang="zh-CN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2.4</a:t>
            </a: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千米，已修了多少千米？</a:t>
            </a:r>
            <a:endParaRPr lang="zh-CN" altLang="en-US" sz="3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>
            <a:off x="4757420" y="3021330"/>
            <a:ext cx="3787140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993775" y="3032760"/>
            <a:ext cx="3787140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标注 5"/>
          <p:cNvSpPr/>
          <p:nvPr/>
        </p:nvSpPr>
        <p:spPr>
          <a:xfrm>
            <a:off x="4079240" y="3465830"/>
            <a:ext cx="5284470" cy="654685"/>
          </a:xfrm>
          <a:prstGeom prst="wedgeRectCallout">
            <a:avLst>
              <a:gd name="adj1" fmla="val -36818"/>
              <a:gd name="adj2" fmla="val -11052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l"/>
            <a:r>
              <a:rPr lang="zh-CN" altLang="en-US" sz="36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中点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即表示全长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50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</a:t>
            </a:r>
            <a:endParaRPr lang="zh-CN" altLang="en-US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左大括号 7"/>
          <p:cNvSpPr/>
          <p:nvPr/>
        </p:nvSpPr>
        <p:spPr>
          <a:xfrm rot="5400000" flipH="1">
            <a:off x="2087245" y="2044700"/>
            <a:ext cx="536575" cy="2490470"/>
          </a:xfrm>
          <a:prstGeom prst="leftBrace">
            <a:avLst>
              <a:gd name="adj1" fmla="val 8333"/>
              <a:gd name="adj2" fmla="val 518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标注 8"/>
          <p:cNvSpPr/>
          <p:nvPr/>
        </p:nvSpPr>
        <p:spPr>
          <a:xfrm flipH="1">
            <a:off x="556895" y="4120515"/>
            <a:ext cx="1862455" cy="654685"/>
          </a:xfrm>
          <a:prstGeom prst="wedgeRectCallout">
            <a:avLst>
              <a:gd name="adj1" fmla="val -43961"/>
              <a:gd name="adj2" fmla="val -12662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全程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</a:t>
            </a:r>
            <a:endParaRPr lang="zh-CN" altLang="en-US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左大括号 9"/>
          <p:cNvSpPr/>
          <p:nvPr/>
        </p:nvSpPr>
        <p:spPr>
          <a:xfrm rot="5400000">
            <a:off x="3999230" y="2205355"/>
            <a:ext cx="362585" cy="11557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标注 10"/>
          <p:cNvSpPr/>
          <p:nvPr/>
        </p:nvSpPr>
        <p:spPr>
          <a:xfrm>
            <a:off x="4300855" y="1892935"/>
            <a:ext cx="2282190" cy="549275"/>
          </a:xfrm>
          <a:prstGeom prst="wedgeRectCallout">
            <a:avLst>
              <a:gd name="adj1" fmla="val -51699"/>
              <a:gd name="adj2" fmla="val 801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l"/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2.4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</a:t>
            </a:r>
            <a:endParaRPr lang="zh-CN" altLang="en-US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977390" y="2132330"/>
            <a:ext cx="944880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6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？</a:t>
            </a:r>
            <a:endParaRPr lang="zh-CN" altLang="en-US" sz="60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108960" y="4448810"/>
            <a:ext cx="64484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对应量</a:t>
            </a:r>
            <a:r>
              <a:rPr lang="zh-CN" altLang="en-US"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÷对应分率</a:t>
            </a:r>
            <a:r>
              <a:rPr lang="en-US" altLang="zh-CN"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zh-CN"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全长</a:t>
            </a:r>
            <a:endParaRPr lang="zh-CN" altLang="zh-CN" sz="32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922270" y="5146675"/>
            <a:ext cx="64484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50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%－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zh-CN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全长</a:t>
            </a:r>
            <a:endParaRPr lang="zh-CN" altLang="zh-CN" sz="32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108960" y="5730240"/>
            <a:ext cx="5435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zh-CN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全长×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已修</a:t>
            </a:r>
            <a:endParaRPr lang="zh-CN" altLang="en-US" sz="32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8" grpId="0" animBg="1"/>
      <p:bldP spid="11" grpId="0" animBg="1"/>
      <p:bldP spid="10" grpId="0" animBg="1"/>
      <p:bldP spid="6" grpId="0" bldLvl="0" animBg="1"/>
      <p:bldP spid="12" grpId="0"/>
      <p:bldP spid="13" grpId="0"/>
      <p:bldP spid="14" grpId="0"/>
      <p:bldP spid="1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WPS 演示</Application>
  <PresentationFormat>宽屏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Wingdings</vt:lpstr>
      <vt:lpstr>微软雅黑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偏执</cp:lastModifiedBy>
  <cp:revision>27</cp:revision>
  <dcterms:created xsi:type="dcterms:W3CDTF">2019-06-19T02:08:00Z</dcterms:created>
  <dcterms:modified xsi:type="dcterms:W3CDTF">2026-03-22T07:35:27Z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06F7068530604025ADBA3787DF3CB663_13</vt:lpwstr>
  </property>
</Properties>
</file>