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1"/>
  </p:notesMasterIdLst>
  <p:sldIdLst>
    <p:sldId id="434" r:id="rId3"/>
    <p:sldId id="2230" r:id="rId4"/>
    <p:sldId id="2517" r:id="rId5"/>
    <p:sldId id="2516" r:id="rId6"/>
    <p:sldId id="2515" r:id="rId7"/>
    <p:sldId id="2513" r:id="rId8"/>
    <p:sldId id="2588" r:id="rId9"/>
    <p:sldId id="2589" r:id="rId10"/>
    <p:sldId id="2590" r:id="rId11"/>
    <p:sldId id="2591" r:id="rId12"/>
    <p:sldId id="2592" r:id="rId13"/>
    <p:sldId id="2593" r:id="rId14"/>
    <p:sldId id="2594" r:id="rId15"/>
    <p:sldId id="2595" r:id="rId16"/>
    <p:sldId id="2596" r:id="rId17"/>
    <p:sldId id="2597" r:id="rId18"/>
    <p:sldId id="2598" r:id="rId19"/>
    <p:sldId id="2599" r:id="rId20"/>
    <p:sldId id="2600" r:id="rId21"/>
    <p:sldId id="2601" r:id="rId22"/>
    <p:sldId id="2602" r:id="rId23"/>
    <p:sldId id="2603" r:id="rId24"/>
    <p:sldId id="2604" r:id="rId25"/>
    <p:sldId id="2605" r:id="rId26"/>
    <p:sldId id="2606" r:id="rId27"/>
    <p:sldId id="2660" r:id="rId28"/>
    <p:sldId id="2661" r:id="rId29"/>
    <p:sldId id="2662" r:id="rId30"/>
    <p:sldId id="2663" r:id="rId31"/>
    <p:sldId id="2664" r:id="rId32"/>
    <p:sldId id="2665" r:id="rId33"/>
    <p:sldId id="2639" r:id="rId34"/>
    <p:sldId id="2640" r:id="rId35"/>
    <p:sldId id="2641" r:id="rId36"/>
    <p:sldId id="2642" r:id="rId37"/>
    <p:sldId id="2643" r:id="rId38"/>
    <p:sldId id="2644" r:id="rId39"/>
    <p:sldId id="2645" r:id="rId40"/>
    <p:sldId id="2646" r:id="rId41"/>
    <p:sldId id="2647" r:id="rId42"/>
    <p:sldId id="2648" r:id="rId43"/>
    <p:sldId id="2649" r:id="rId44"/>
    <p:sldId id="2650" r:id="rId45"/>
    <p:sldId id="2651" r:id="rId46"/>
    <p:sldId id="2652" r:id="rId47"/>
    <p:sldId id="2653" r:id="rId48"/>
    <p:sldId id="2654" r:id="rId49"/>
    <p:sldId id="2655" r:id="rId50"/>
  </p:sldIdLst>
  <p:sldSz cx="12192000" cy="6858000"/>
  <p:notesSz cx="9723120" cy="6858000"/>
  <p:defaultTextStyle>
    <a:defPPr>
      <a:defRPr lang="en-US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05" userDrawn="1">
          <p15:clr>
            <a:srgbClr val="A4A3A4"/>
          </p15:clr>
        </p15:guide>
        <p15:guide id="2" pos="37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EEEA"/>
    <a:srgbClr val="FF00FF"/>
    <a:srgbClr val="1C1C1C"/>
    <a:srgbClr val="A5F1ED"/>
    <a:srgbClr val="777777"/>
    <a:srgbClr val="B2B2B2"/>
    <a:srgbClr val="C2A000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1" d="100"/>
          <a:sy n="81" d="100"/>
        </p:scale>
        <p:origin x="725" y="67"/>
      </p:cViewPr>
      <p:guideLst>
        <p:guide orient="horz" pos="2805"/>
        <p:guide pos="37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4" Type="http://schemas.openxmlformats.org/officeDocument/2006/relationships/tableStyles" Target="tableStyles.xml"/><Relationship Id="rId53" Type="http://schemas.openxmlformats.org/officeDocument/2006/relationships/viewProps" Target="viewProps.xml"/><Relationship Id="rId52" Type="http://schemas.openxmlformats.org/officeDocument/2006/relationships/presProps" Target="presProps.xml"/><Relationship Id="rId51" Type="http://schemas.openxmlformats.org/officeDocument/2006/relationships/notesMaster" Target="notesMasters/notesMaster1.xml"/><Relationship Id="rId50" Type="http://schemas.openxmlformats.org/officeDocument/2006/relationships/slide" Target="slides/slide48.xml"/><Relationship Id="rId5" Type="http://schemas.openxmlformats.org/officeDocument/2006/relationships/slide" Target="slides/slide3.xml"/><Relationship Id="rId49" Type="http://schemas.openxmlformats.org/officeDocument/2006/relationships/slide" Target="slides/slide47.xml"/><Relationship Id="rId48" Type="http://schemas.openxmlformats.org/officeDocument/2006/relationships/slide" Target="slides/slide46.xml"/><Relationship Id="rId47" Type="http://schemas.openxmlformats.org/officeDocument/2006/relationships/slide" Target="slides/slide45.xml"/><Relationship Id="rId46" Type="http://schemas.openxmlformats.org/officeDocument/2006/relationships/slide" Target="slides/slide44.xml"/><Relationship Id="rId45" Type="http://schemas.openxmlformats.org/officeDocument/2006/relationships/slide" Target="slides/slide43.xml"/><Relationship Id="rId44" Type="http://schemas.openxmlformats.org/officeDocument/2006/relationships/slide" Target="slides/slide42.xml"/><Relationship Id="rId43" Type="http://schemas.openxmlformats.org/officeDocument/2006/relationships/slide" Target="slides/slide41.xml"/><Relationship Id="rId42" Type="http://schemas.openxmlformats.org/officeDocument/2006/relationships/slide" Target="slides/slide40.xml"/><Relationship Id="rId41" Type="http://schemas.openxmlformats.org/officeDocument/2006/relationships/slide" Target="slides/slide39.xml"/><Relationship Id="rId40" Type="http://schemas.openxmlformats.org/officeDocument/2006/relationships/slide" Target="slides/slide38.xml"/><Relationship Id="rId4" Type="http://schemas.openxmlformats.org/officeDocument/2006/relationships/slide" Target="slides/slide2.xml"/><Relationship Id="rId39" Type="http://schemas.openxmlformats.org/officeDocument/2006/relationships/slide" Target="slides/slide37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4" Type="http://schemas.openxmlformats.org/officeDocument/2006/relationships/image" Target="../media/image4.wmf"/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4" Type="http://schemas.openxmlformats.org/officeDocument/2006/relationships/image" Target="../media/image38.wmf"/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11.vml.rels><?xml version="1.0" encoding="UTF-8" standalone="yes"?>
<Relationships xmlns="http://schemas.openxmlformats.org/package/2006/relationships"><Relationship Id="rId6" Type="http://schemas.openxmlformats.org/officeDocument/2006/relationships/image" Target="../media/image44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12.vml.rels><?xml version="1.0" encoding="UTF-8" standalone="yes"?>
<Relationships xmlns="http://schemas.openxmlformats.org/package/2006/relationships"><Relationship Id="rId4" Type="http://schemas.openxmlformats.org/officeDocument/2006/relationships/image" Target="../media/image48.wmf"/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13.vml.rels><?xml version="1.0" encoding="UTF-8" standalone="yes"?>
<Relationships xmlns="http://schemas.openxmlformats.org/package/2006/relationships"><Relationship Id="rId5" Type="http://schemas.openxmlformats.org/officeDocument/2006/relationships/image" Target="../media/image53.wmf"/><Relationship Id="rId4" Type="http://schemas.openxmlformats.org/officeDocument/2006/relationships/image" Target="../media/image52.wmf"/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drawings/_rels/vmlDrawing14.vml.rels><?xml version="1.0" encoding="UTF-8" standalone="yes"?>
<Relationships xmlns="http://schemas.openxmlformats.org/package/2006/relationships"><Relationship Id="rId4" Type="http://schemas.openxmlformats.org/officeDocument/2006/relationships/image" Target="../media/image57.wmf"/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/Relationships>
</file>

<file path=ppt/drawings/_rels/vmlDrawing17.vml.rels><?xml version="1.0" encoding="UTF-8" standalone="yes"?>
<Relationships xmlns="http://schemas.openxmlformats.org/package/2006/relationships"><Relationship Id="rId5" Type="http://schemas.openxmlformats.org/officeDocument/2006/relationships/image" Target="../media/image68.wmf"/><Relationship Id="rId4" Type="http://schemas.openxmlformats.org/officeDocument/2006/relationships/image" Target="../media/image67.wmf"/><Relationship Id="rId3" Type="http://schemas.openxmlformats.org/officeDocument/2006/relationships/image" Target="../media/image66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/Relationships>
</file>

<file path=ppt/drawings/_rels/vmlDrawing18.vml.rels><?xml version="1.0" encoding="UTF-8" standalone="yes"?>
<Relationships xmlns="http://schemas.openxmlformats.org/package/2006/relationships"><Relationship Id="rId5" Type="http://schemas.openxmlformats.org/officeDocument/2006/relationships/image" Target="../media/image73.wmf"/><Relationship Id="rId4" Type="http://schemas.openxmlformats.org/officeDocument/2006/relationships/image" Target="../media/image72.wmf"/><Relationship Id="rId3" Type="http://schemas.openxmlformats.org/officeDocument/2006/relationships/image" Target="../media/image71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6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/Relationships>
</file>

<file path=ppt/drawings/_rels/vmlDrawing2.vml.rels><?xml version="1.0" encoding="UTF-8" standalone="yes"?>
<Relationships xmlns="http://schemas.openxmlformats.org/package/2006/relationships"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2.wmf"/></Relationships>
</file>

<file path=ppt/drawings/_rels/vmlDrawing20.vml.rels><?xml version="1.0" encoding="UTF-8" standalone="yes"?>
<Relationships xmlns="http://schemas.openxmlformats.org/package/2006/relationships"><Relationship Id="rId5" Type="http://schemas.openxmlformats.org/officeDocument/2006/relationships/image" Target="../media/image81.wmf"/><Relationship Id="rId4" Type="http://schemas.openxmlformats.org/officeDocument/2006/relationships/image" Target="../media/image80.wmf"/><Relationship Id="rId3" Type="http://schemas.openxmlformats.org/officeDocument/2006/relationships/image" Target="../media/image79.wmf"/><Relationship Id="rId2" Type="http://schemas.openxmlformats.org/officeDocument/2006/relationships/image" Target="../media/image78.wmf"/><Relationship Id="rId1" Type="http://schemas.openxmlformats.org/officeDocument/2006/relationships/image" Target="../media/image77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2" Type="http://schemas.openxmlformats.org/officeDocument/2006/relationships/image" Target="../media/image83.wmf"/><Relationship Id="rId1" Type="http://schemas.openxmlformats.org/officeDocument/2006/relationships/image" Target="../media/image82.wmf"/></Relationships>
</file>

<file path=ppt/drawings/_rels/vmlDrawing2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5.wmf"/><Relationship Id="rId1" Type="http://schemas.openxmlformats.org/officeDocument/2006/relationships/image" Target="../media/image83.wmf"/></Relationships>
</file>

<file path=ppt/drawings/_rels/vmlDrawing23.vml.rels><?xml version="1.0" encoding="UTF-8" standalone="yes"?>
<Relationships xmlns="http://schemas.openxmlformats.org/package/2006/relationships"><Relationship Id="rId4" Type="http://schemas.openxmlformats.org/officeDocument/2006/relationships/image" Target="../media/image89.wmf"/><Relationship Id="rId3" Type="http://schemas.openxmlformats.org/officeDocument/2006/relationships/image" Target="../media/image88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/Relationships>
</file>

<file path=ppt/drawings/_rels/vmlDrawing24.vml.rels><?xml version="1.0" encoding="UTF-8" standalone="yes"?>
<Relationships xmlns="http://schemas.openxmlformats.org/package/2006/relationships"><Relationship Id="rId4" Type="http://schemas.openxmlformats.org/officeDocument/2006/relationships/image" Target="../media/image93.wmf"/><Relationship Id="rId3" Type="http://schemas.openxmlformats.org/officeDocument/2006/relationships/image" Target="../media/image92.wmf"/><Relationship Id="rId2" Type="http://schemas.openxmlformats.org/officeDocument/2006/relationships/image" Target="../media/image91.wmf"/><Relationship Id="rId1" Type="http://schemas.openxmlformats.org/officeDocument/2006/relationships/image" Target="../media/image90.wmf"/></Relationships>
</file>

<file path=ppt/drawings/_rels/vmlDrawing25.vml.rels><?xml version="1.0" encoding="UTF-8" standalone="yes"?>
<Relationships xmlns="http://schemas.openxmlformats.org/package/2006/relationships"><Relationship Id="rId7" Type="http://schemas.openxmlformats.org/officeDocument/2006/relationships/image" Target="../media/image100.wmf"/><Relationship Id="rId6" Type="http://schemas.openxmlformats.org/officeDocument/2006/relationships/image" Target="../media/image99.wmf"/><Relationship Id="rId5" Type="http://schemas.openxmlformats.org/officeDocument/2006/relationships/image" Target="../media/image98.wmf"/><Relationship Id="rId4" Type="http://schemas.openxmlformats.org/officeDocument/2006/relationships/image" Target="../media/image97.wmf"/><Relationship Id="rId3" Type="http://schemas.openxmlformats.org/officeDocument/2006/relationships/image" Target="../media/image96.wmf"/><Relationship Id="rId2" Type="http://schemas.openxmlformats.org/officeDocument/2006/relationships/image" Target="../media/image95.wmf"/><Relationship Id="rId1" Type="http://schemas.openxmlformats.org/officeDocument/2006/relationships/image" Target="../media/image94.wmf"/></Relationships>
</file>

<file path=ppt/drawings/_rels/vmlDrawing2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3.wmf"/><Relationship Id="rId2" Type="http://schemas.openxmlformats.org/officeDocument/2006/relationships/image" Target="../media/image102.wmf"/><Relationship Id="rId1" Type="http://schemas.openxmlformats.org/officeDocument/2006/relationships/image" Target="../media/image101.wmf"/></Relationships>
</file>

<file path=ppt/drawings/_rels/vmlDrawing27.vml.rels><?xml version="1.0" encoding="UTF-8" standalone="yes"?>
<Relationships xmlns="http://schemas.openxmlformats.org/package/2006/relationships"><Relationship Id="rId4" Type="http://schemas.openxmlformats.org/officeDocument/2006/relationships/image" Target="../media/image107.wmf"/><Relationship Id="rId3" Type="http://schemas.openxmlformats.org/officeDocument/2006/relationships/image" Target="../media/image106.wmf"/><Relationship Id="rId2" Type="http://schemas.openxmlformats.org/officeDocument/2006/relationships/image" Target="../media/image105.wmf"/><Relationship Id="rId1" Type="http://schemas.openxmlformats.org/officeDocument/2006/relationships/image" Target="../media/image104.wmf"/></Relationships>
</file>

<file path=ppt/drawings/_rels/vmlDrawing28.vml.rels><?xml version="1.0" encoding="UTF-8" standalone="yes"?>
<Relationships xmlns="http://schemas.openxmlformats.org/package/2006/relationships"><Relationship Id="rId4" Type="http://schemas.openxmlformats.org/officeDocument/2006/relationships/image" Target="../media/image111.wmf"/><Relationship Id="rId3" Type="http://schemas.openxmlformats.org/officeDocument/2006/relationships/image" Target="../media/image110.wmf"/><Relationship Id="rId2" Type="http://schemas.openxmlformats.org/officeDocument/2006/relationships/image" Target="../media/image109.wmf"/><Relationship Id="rId1" Type="http://schemas.openxmlformats.org/officeDocument/2006/relationships/image" Target="../media/image108.wmf"/></Relationships>
</file>

<file path=ppt/drawings/_rels/vmlDrawing29.vml.rels><?xml version="1.0" encoding="UTF-8" standalone="yes"?>
<Relationships xmlns="http://schemas.openxmlformats.org/package/2006/relationships"><Relationship Id="rId6" Type="http://schemas.openxmlformats.org/officeDocument/2006/relationships/image" Target="../media/image117.wmf"/><Relationship Id="rId5" Type="http://schemas.openxmlformats.org/officeDocument/2006/relationships/image" Target="../media/image116.wmf"/><Relationship Id="rId4" Type="http://schemas.openxmlformats.org/officeDocument/2006/relationships/image" Target="../media/image115.wmf"/><Relationship Id="rId3" Type="http://schemas.openxmlformats.org/officeDocument/2006/relationships/image" Target="../media/image114.wmf"/><Relationship Id="rId2" Type="http://schemas.openxmlformats.org/officeDocument/2006/relationships/image" Target="../media/image113.wmf"/><Relationship Id="rId1" Type="http://schemas.openxmlformats.org/officeDocument/2006/relationships/image" Target="../media/image112.wmf"/></Relationships>
</file>

<file path=ppt/drawings/_rels/vmlDrawing3.vml.rels><?xml version="1.0" encoding="UTF-8" standalone="yes"?>
<Relationships xmlns="http://schemas.openxmlformats.org/package/2006/relationships"><Relationship Id="rId4" Type="http://schemas.openxmlformats.org/officeDocument/2006/relationships/image" Target="../media/image13.wmf"/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30.vml.rels><?xml version="1.0" encoding="UTF-8" standalone="yes"?>
<Relationships xmlns="http://schemas.openxmlformats.org/package/2006/relationships"><Relationship Id="rId5" Type="http://schemas.openxmlformats.org/officeDocument/2006/relationships/image" Target="../media/image122.wmf"/><Relationship Id="rId4" Type="http://schemas.openxmlformats.org/officeDocument/2006/relationships/image" Target="../media/image121.wmf"/><Relationship Id="rId3" Type="http://schemas.openxmlformats.org/officeDocument/2006/relationships/image" Target="../media/image120.wmf"/><Relationship Id="rId2" Type="http://schemas.openxmlformats.org/officeDocument/2006/relationships/image" Target="../media/image119.wmf"/><Relationship Id="rId1" Type="http://schemas.openxmlformats.org/officeDocument/2006/relationships/image" Target="../media/image118.wmf"/></Relationships>
</file>

<file path=ppt/drawings/_rels/vmlDrawing31.vml.rels><?xml version="1.0" encoding="UTF-8" standalone="yes"?>
<Relationships xmlns="http://schemas.openxmlformats.org/package/2006/relationships"><Relationship Id="rId4" Type="http://schemas.openxmlformats.org/officeDocument/2006/relationships/image" Target="../media/image126.wmf"/><Relationship Id="rId3" Type="http://schemas.openxmlformats.org/officeDocument/2006/relationships/image" Target="../media/image125.wmf"/><Relationship Id="rId2" Type="http://schemas.openxmlformats.org/officeDocument/2006/relationships/image" Target="../media/image124.wmf"/><Relationship Id="rId1" Type="http://schemas.openxmlformats.org/officeDocument/2006/relationships/image" Target="../media/image123.wmf"/></Relationships>
</file>

<file path=ppt/drawings/_rels/vmlDrawing32.vml.rels><?xml version="1.0" encoding="UTF-8" standalone="yes"?>
<Relationships xmlns="http://schemas.openxmlformats.org/package/2006/relationships"><Relationship Id="rId9" Type="http://schemas.openxmlformats.org/officeDocument/2006/relationships/image" Target="../media/image135.wmf"/><Relationship Id="rId8" Type="http://schemas.openxmlformats.org/officeDocument/2006/relationships/image" Target="../media/image134.wmf"/><Relationship Id="rId7" Type="http://schemas.openxmlformats.org/officeDocument/2006/relationships/image" Target="../media/image133.wmf"/><Relationship Id="rId6" Type="http://schemas.openxmlformats.org/officeDocument/2006/relationships/image" Target="../media/image132.wmf"/><Relationship Id="rId5" Type="http://schemas.openxmlformats.org/officeDocument/2006/relationships/image" Target="../media/image131.wmf"/><Relationship Id="rId4" Type="http://schemas.openxmlformats.org/officeDocument/2006/relationships/image" Target="../media/image130.wmf"/><Relationship Id="rId3" Type="http://schemas.openxmlformats.org/officeDocument/2006/relationships/image" Target="../media/image129.wmf"/><Relationship Id="rId2" Type="http://schemas.openxmlformats.org/officeDocument/2006/relationships/image" Target="../media/image128.wmf"/><Relationship Id="rId1" Type="http://schemas.openxmlformats.org/officeDocument/2006/relationships/image" Target="../media/image127.wmf"/></Relationships>
</file>

<file path=ppt/drawings/_rels/vmlDrawing3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6.wmf"/></Relationships>
</file>

<file path=ppt/drawings/_rels/vmlDrawing3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9.wmf"/><Relationship Id="rId2" Type="http://schemas.openxmlformats.org/officeDocument/2006/relationships/image" Target="../media/image138.wmf"/><Relationship Id="rId1" Type="http://schemas.openxmlformats.org/officeDocument/2006/relationships/image" Target="../media/image137.wmf"/></Relationships>
</file>

<file path=ppt/drawings/_rels/vmlDrawing35.vml.rels><?xml version="1.0" encoding="UTF-8" standalone="yes"?>
<Relationships xmlns="http://schemas.openxmlformats.org/package/2006/relationships"><Relationship Id="rId4" Type="http://schemas.openxmlformats.org/officeDocument/2006/relationships/image" Target="../media/image143.wmf"/><Relationship Id="rId3" Type="http://schemas.openxmlformats.org/officeDocument/2006/relationships/image" Target="../media/image142.wmf"/><Relationship Id="rId2" Type="http://schemas.openxmlformats.org/officeDocument/2006/relationships/image" Target="../media/image141.wmf"/><Relationship Id="rId1" Type="http://schemas.openxmlformats.org/officeDocument/2006/relationships/image" Target="../media/image140.wmf"/></Relationships>
</file>

<file path=ppt/drawings/_rels/vmlDrawing36.vml.rels><?xml version="1.0" encoding="UTF-8" standalone="yes"?>
<Relationships xmlns="http://schemas.openxmlformats.org/package/2006/relationships"><Relationship Id="rId4" Type="http://schemas.openxmlformats.org/officeDocument/2006/relationships/image" Target="../media/image147.wmf"/><Relationship Id="rId3" Type="http://schemas.openxmlformats.org/officeDocument/2006/relationships/image" Target="../media/image146.wmf"/><Relationship Id="rId2" Type="http://schemas.openxmlformats.org/officeDocument/2006/relationships/image" Target="../media/image145.wmf"/><Relationship Id="rId1" Type="http://schemas.openxmlformats.org/officeDocument/2006/relationships/image" Target="../media/image144.wmf"/></Relationships>
</file>

<file path=ppt/drawings/_rels/vmlDrawing3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9.wmf"/><Relationship Id="rId1" Type="http://schemas.openxmlformats.org/officeDocument/2006/relationships/image" Target="../media/image148.wmf"/></Relationships>
</file>

<file path=ppt/drawings/_rels/vmlDrawing38.vml.rels><?xml version="1.0" encoding="UTF-8" standalone="yes"?>
<Relationships xmlns="http://schemas.openxmlformats.org/package/2006/relationships"><Relationship Id="rId4" Type="http://schemas.openxmlformats.org/officeDocument/2006/relationships/image" Target="../media/image153.wmf"/><Relationship Id="rId3" Type="http://schemas.openxmlformats.org/officeDocument/2006/relationships/image" Target="../media/image152.wmf"/><Relationship Id="rId2" Type="http://schemas.openxmlformats.org/officeDocument/2006/relationships/image" Target="../media/image151.wmf"/><Relationship Id="rId1" Type="http://schemas.openxmlformats.org/officeDocument/2006/relationships/image" Target="../media/image150.wmf"/></Relationships>
</file>

<file path=ppt/drawings/_rels/vmlDrawing39.vml.rels><?xml version="1.0" encoding="UTF-8" standalone="yes"?>
<Relationships xmlns="http://schemas.openxmlformats.org/package/2006/relationships"><Relationship Id="rId4" Type="http://schemas.openxmlformats.org/officeDocument/2006/relationships/image" Target="../media/image157.wmf"/><Relationship Id="rId3" Type="http://schemas.openxmlformats.org/officeDocument/2006/relationships/image" Target="../media/image156.wmf"/><Relationship Id="rId2" Type="http://schemas.openxmlformats.org/officeDocument/2006/relationships/image" Target="../media/image155.wmf"/><Relationship Id="rId1" Type="http://schemas.openxmlformats.org/officeDocument/2006/relationships/image" Target="../media/image154.wmf"/></Relationships>
</file>

<file path=ppt/drawings/_rels/vmlDrawing4.vml.rels><?xml version="1.0" encoding="UTF-8" standalone="yes"?>
<Relationships xmlns="http://schemas.openxmlformats.org/package/2006/relationships"><Relationship Id="rId4" Type="http://schemas.openxmlformats.org/officeDocument/2006/relationships/image" Target="../media/image17.wmf"/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40.vml.rels><?xml version="1.0" encoding="UTF-8" standalone="yes"?>
<Relationships xmlns="http://schemas.openxmlformats.org/package/2006/relationships"><Relationship Id="rId4" Type="http://schemas.openxmlformats.org/officeDocument/2006/relationships/image" Target="../media/image161.wmf"/><Relationship Id="rId3" Type="http://schemas.openxmlformats.org/officeDocument/2006/relationships/image" Target="../media/image160.wmf"/><Relationship Id="rId2" Type="http://schemas.openxmlformats.org/officeDocument/2006/relationships/image" Target="../media/image159.wmf"/><Relationship Id="rId1" Type="http://schemas.openxmlformats.org/officeDocument/2006/relationships/image" Target="../media/image158.wmf"/></Relationships>
</file>

<file path=ppt/drawings/_rels/vmlDrawing4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3.wmf"/><Relationship Id="rId1" Type="http://schemas.openxmlformats.org/officeDocument/2006/relationships/image" Target="../media/image162.wmf"/></Relationships>
</file>

<file path=ppt/drawings/_rels/vmlDrawing4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5.wmf"/><Relationship Id="rId1" Type="http://schemas.openxmlformats.org/officeDocument/2006/relationships/image" Target="../media/image164.wmf"/></Relationships>
</file>

<file path=ppt/drawings/_rels/vmlDrawing4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7.wmf"/><Relationship Id="rId1" Type="http://schemas.openxmlformats.org/officeDocument/2006/relationships/image" Target="../media/image16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4" Type="http://schemas.openxmlformats.org/officeDocument/2006/relationships/image" Target="../media/image23.wmf"/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4" Type="http://schemas.openxmlformats.org/officeDocument/2006/relationships/image" Target="../media/image27.wmf"/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8.vml.rels><?xml version="1.0" encoding="UTF-8" standalone="yes"?>
<Relationships xmlns="http://schemas.openxmlformats.org/package/2006/relationships"><Relationship Id="rId4" Type="http://schemas.openxmlformats.org/officeDocument/2006/relationships/image" Target="../media/image31.wmf"/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页眉占位符 3073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14813" cy="34290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/>
          <a:p>
            <a:pPr lvl="0" fontAlgn="base"/>
            <a:endParaRPr lang="en-US" sz="1200" b="0" strike="noStrike" noProof="1"/>
          </a:p>
        </p:txBody>
      </p:sp>
      <p:sp>
        <p:nvSpPr>
          <p:cNvPr id="3075" name="日期占位符 3074"/>
          <p:cNvSpPr>
            <a:spLocks noGrp="1"/>
          </p:cNvSpPr>
          <p:nvPr>
            <p:ph type="dt" idx="1"/>
          </p:nvPr>
        </p:nvSpPr>
        <p:spPr>
          <a:xfrm>
            <a:off x="5507038" y="0"/>
            <a:ext cx="4214813" cy="34290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/>
          <a:p>
            <a:pPr lvl="0" algn="r" fontAlgn="base"/>
            <a:endParaRPr lang="en-US" sz="1200" b="0" strike="noStrike" noProof="1"/>
          </a:p>
        </p:txBody>
      </p:sp>
      <p:sp>
        <p:nvSpPr>
          <p:cNvPr id="14340" name="幻灯片图像占位符 3075"/>
          <p:cNvSpPr>
            <a:spLocks noGrp="1" noRot="1" noChangeAspect="1"/>
          </p:cNvSpPr>
          <p:nvPr>
            <p:ph type="sldImg"/>
          </p:nvPr>
        </p:nvSpPr>
        <p:spPr>
          <a:xfrm>
            <a:off x="2576288" y="514350"/>
            <a:ext cx="4572450" cy="2571750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14341" name="文本占位符 3076"/>
          <p:cNvSpPr>
            <a:spLocks noGrp="1" noRot="1"/>
          </p:cNvSpPr>
          <p:nvPr>
            <p:ph type="body" sz="quarter"/>
          </p:nvPr>
        </p:nvSpPr>
        <p:spPr>
          <a:xfrm>
            <a:off x="971550" y="3257550"/>
            <a:ext cx="7780338" cy="30861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en-US" altLang="zh-CN"/>
              <a:t>Click to edit Master text styles</a:t>
            </a:r>
            <a:endParaRPr lang="en-US" altLang="zh-CN"/>
          </a:p>
          <a:p>
            <a:pPr lvl="1" indent="0"/>
            <a:r>
              <a:rPr lang="en-US" altLang="zh-CN"/>
              <a:t>Second level</a:t>
            </a:r>
            <a:endParaRPr lang="en-US" altLang="zh-CN"/>
          </a:p>
          <a:p>
            <a:pPr lvl="2" indent="0"/>
            <a:r>
              <a:rPr lang="en-US" altLang="zh-CN"/>
              <a:t>Third level</a:t>
            </a:r>
            <a:endParaRPr lang="en-US" altLang="zh-CN"/>
          </a:p>
          <a:p>
            <a:pPr lvl="3" indent="0"/>
            <a:r>
              <a:rPr lang="en-US" altLang="zh-CN"/>
              <a:t>Fourth level</a:t>
            </a:r>
            <a:endParaRPr lang="en-US" altLang="zh-CN"/>
          </a:p>
          <a:p>
            <a:pPr lvl="4" indent="0"/>
            <a:r>
              <a:rPr lang="en-US" altLang="zh-CN"/>
              <a:t>Fifth level</a:t>
            </a:r>
            <a:endParaRPr lang="en-US" altLang="zh-CN"/>
          </a:p>
        </p:txBody>
      </p:sp>
      <p:sp>
        <p:nvSpPr>
          <p:cNvPr id="3078" name="页脚占位符 3077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4214813" cy="3429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lstStyle/>
          <a:p>
            <a:pPr lvl="0" fontAlgn="base"/>
            <a:endParaRPr lang="en-US" sz="1200" b="0" strike="noStrike" noProof="1"/>
          </a:p>
        </p:txBody>
      </p:sp>
      <p:sp>
        <p:nvSpPr>
          <p:cNvPr id="3079" name="灯片编号占位符 3078"/>
          <p:cNvSpPr>
            <a:spLocks noGrp="1"/>
          </p:cNvSpPr>
          <p:nvPr>
            <p:ph type="sldNum" sz="quarter" idx="5"/>
          </p:nvPr>
        </p:nvSpPr>
        <p:spPr>
          <a:xfrm>
            <a:off x="5507038" y="6513513"/>
            <a:ext cx="4214813" cy="3429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lstStyle/>
          <a:p>
            <a:pPr lvl="0" algn="r" fontAlgn="base"/>
            <a:fld id="{9A0DB2DC-4C9A-4742-B13C-FB6460FD3503}" type="slidenum">
              <a:rPr lang="en-US" sz="1200" b="0" strike="noStrike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sz="1200" b="0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lvl="0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1pPr>
    <a:lvl2pPr marL="457200" lvl="1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2pPr>
    <a:lvl3pPr marL="914400" lvl="2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3pPr>
    <a:lvl4pPr marL="1371600" lvl="3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4pPr>
    <a:lvl5pPr marL="1828800" lvl="4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5pPr>
    <a:lvl6pPr marL="2286000" lvl="5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6pPr>
    <a:lvl7pPr marL="2743200" lvl="6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7pPr>
    <a:lvl8pPr marL="3200400" lvl="7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8pPr>
    <a:lvl9pPr marL="3657600" lvl="8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PhAnim="0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D7F0FC"/>
            </a:gs>
            <a:gs pos="52000">
              <a:srgbClr val="FFEFDE"/>
            </a:gs>
            <a:gs pos="100000">
              <a:srgbClr val="FFDCF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marL="0" lvl="0" indent="0" algn="ctr" defTabSz="914400" eaLnBrk="1" fontAlgn="base" latinLnBrk="0" hangingPunct="1">
        <a:spcBef>
          <a:spcPct val="0"/>
        </a:spcBef>
        <a:spcAft>
          <a:spcPct val="0"/>
        </a:spcAft>
        <a:buClr>
          <a:srgbClr val="000000"/>
        </a:buClr>
        <a:buNone/>
        <a:defRPr sz="4600" b="1" i="0" u="none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spcBef>
          <a:spcPct val="20000"/>
        </a:spcBef>
        <a:spcAft>
          <a:spcPct val="0"/>
        </a:spcAft>
        <a:buChar char="•"/>
        <a:defRPr sz="3200" b="1" i="0" u="none" kern="1200" baseline="0">
          <a:solidFill>
            <a:schemeClr val="accent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slide" Target="slide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9.vml"/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33.wmf"/><Relationship Id="rId3" Type="http://schemas.openxmlformats.org/officeDocument/2006/relationships/oleObject" Target="../embeddings/oleObject36.bin"/><Relationship Id="rId2" Type="http://schemas.openxmlformats.org/officeDocument/2006/relationships/image" Target="../media/image32.wmf"/><Relationship Id="rId1" Type="http://schemas.openxmlformats.org/officeDocument/2006/relationships/oleObject" Target="../embeddings/oleObject35.bin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38.wmf"/><Relationship Id="rId7" Type="http://schemas.openxmlformats.org/officeDocument/2006/relationships/oleObject" Target="../embeddings/oleObject41.bin"/><Relationship Id="rId6" Type="http://schemas.openxmlformats.org/officeDocument/2006/relationships/image" Target="../media/image37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36.wmf"/><Relationship Id="rId3" Type="http://schemas.openxmlformats.org/officeDocument/2006/relationships/oleObject" Target="../embeddings/oleObject39.bin"/><Relationship Id="rId2" Type="http://schemas.openxmlformats.org/officeDocument/2006/relationships/image" Target="../media/image35.wmf"/><Relationship Id="rId10" Type="http://schemas.openxmlformats.org/officeDocument/2006/relationships/vmlDrawing" Target="../drawings/vmlDrawing10.vml"/><Relationship Id="rId1" Type="http://schemas.openxmlformats.org/officeDocument/2006/relationships/oleObject" Target="../embeddings/oleObject38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6.bin"/><Relationship Id="rId8" Type="http://schemas.openxmlformats.org/officeDocument/2006/relationships/image" Target="../media/image42.wmf"/><Relationship Id="rId7" Type="http://schemas.openxmlformats.org/officeDocument/2006/relationships/oleObject" Target="../embeddings/oleObject45.bin"/><Relationship Id="rId6" Type="http://schemas.openxmlformats.org/officeDocument/2006/relationships/image" Target="../media/image41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40.wmf"/><Relationship Id="rId3" Type="http://schemas.openxmlformats.org/officeDocument/2006/relationships/oleObject" Target="../embeddings/oleObject43.bin"/><Relationship Id="rId2" Type="http://schemas.openxmlformats.org/officeDocument/2006/relationships/image" Target="../media/image39.wmf"/><Relationship Id="rId14" Type="http://schemas.openxmlformats.org/officeDocument/2006/relationships/vmlDrawing" Target="../drawings/vmlDrawing11.vml"/><Relationship Id="rId13" Type="http://schemas.openxmlformats.org/officeDocument/2006/relationships/slideLayout" Target="../slideLayouts/slideLayout2.xml"/><Relationship Id="rId12" Type="http://schemas.openxmlformats.org/officeDocument/2006/relationships/image" Target="../media/image44.wmf"/><Relationship Id="rId11" Type="http://schemas.openxmlformats.org/officeDocument/2006/relationships/oleObject" Target="../embeddings/oleObject47.bin"/><Relationship Id="rId10" Type="http://schemas.openxmlformats.org/officeDocument/2006/relationships/image" Target="../media/image43.wmf"/><Relationship Id="rId1" Type="http://schemas.openxmlformats.org/officeDocument/2006/relationships/oleObject" Target="../embeddings/oleObject42.bin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48.wmf"/><Relationship Id="rId7" Type="http://schemas.openxmlformats.org/officeDocument/2006/relationships/oleObject" Target="../embeddings/oleObject51.bin"/><Relationship Id="rId6" Type="http://schemas.openxmlformats.org/officeDocument/2006/relationships/image" Target="../media/image47.wmf"/><Relationship Id="rId5" Type="http://schemas.openxmlformats.org/officeDocument/2006/relationships/oleObject" Target="../embeddings/oleObject50.bin"/><Relationship Id="rId4" Type="http://schemas.openxmlformats.org/officeDocument/2006/relationships/image" Target="../media/image46.wmf"/><Relationship Id="rId3" Type="http://schemas.openxmlformats.org/officeDocument/2006/relationships/oleObject" Target="../embeddings/oleObject49.bin"/><Relationship Id="rId2" Type="http://schemas.openxmlformats.org/officeDocument/2006/relationships/image" Target="../media/image45.wmf"/><Relationship Id="rId10" Type="http://schemas.openxmlformats.org/officeDocument/2006/relationships/vmlDrawing" Target="../drawings/vmlDrawing12.vml"/><Relationship Id="rId1" Type="http://schemas.openxmlformats.org/officeDocument/2006/relationships/oleObject" Target="../embeddings/oleObject48.bin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6.bin"/><Relationship Id="rId8" Type="http://schemas.openxmlformats.org/officeDocument/2006/relationships/image" Target="../media/image52.wmf"/><Relationship Id="rId7" Type="http://schemas.openxmlformats.org/officeDocument/2006/relationships/oleObject" Target="../embeddings/oleObject55.bin"/><Relationship Id="rId6" Type="http://schemas.openxmlformats.org/officeDocument/2006/relationships/image" Target="../media/image51.wmf"/><Relationship Id="rId5" Type="http://schemas.openxmlformats.org/officeDocument/2006/relationships/oleObject" Target="../embeddings/oleObject54.bin"/><Relationship Id="rId4" Type="http://schemas.openxmlformats.org/officeDocument/2006/relationships/image" Target="../media/image50.wmf"/><Relationship Id="rId3" Type="http://schemas.openxmlformats.org/officeDocument/2006/relationships/oleObject" Target="../embeddings/oleObject53.bin"/><Relationship Id="rId2" Type="http://schemas.openxmlformats.org/officeDocument/2006/relationships/image" Target="../media/image49.wmf"/><Relationship Id="rId12" Type="http://schemas.openxmlformats.org/officeDocument/2006/relationships/vmlDrawing" Target="../drawings/vmlDrawing13.vml"/><Relationship Id="rId11" Type="http://schemas.openxmlformats.org/officeDocument/2006/relationships/slideLayout" Target="../slideLayouts/slideLayout2.xml"/><Relationship Id="rId10" Type="http://schemas.openxmlformats.org/officeDocument/2006/relationships/image" Target="../media/image53.wmf"/><Relationship Id="rId1" Type="http://schemas.openxmlformats.org/officeDocument/2006/relationships/oleObject" Target="../embeddings/oleObject52.bin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57.wmf"/><Relationship Id="rId7" Type="http://schemas.openxmlformats.org/officeDocument/2006/relationships/oleObject" Target="../embeddings/oleObject60.bin"/><Relationship Id="rId6" Type="http://schemas.openxmlformats.org/officeDocument/2006/relationships/image" Target="../media/image56.wmf"/><Relationship Id="rId5" Type="http://schemas.openxmlformats.org/officeDocument/2006/relationships/oleObject" Target="../embeddings/oleObject59.bin"/><Relationship Id="rId4" Type="http://schemas.openxmlformats.org/officeDocument/2006/relationships/image" Target="../media/image55.wmf"/><Relationship Id="rId3" Type="http://schemas.openxmlformats.org/officeDocument/2006/relationships/oleObject" Target="../embeddings/oleObject58.bin"/><Relationship Id="rId2" Type="http://schemas.openxmlformats.org/officeDocument/2006/relationships/image" Target="../media/image54.wmf"/><Relationship Id="rId10" Type="http://schemas.openxmlformats.org/officeDocument/2006/relationships/vmlDrawing" Target="../drawings/vmlDrawing14.vml"/><Relationship Id="rId1" Type="http://schemas.openxmlformats.org/officeDocument/2006/relationships/oleObject" Target="../embeddings/oleObject57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5.vml"/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60.wmf"/><Relationship Id="rId5" Type="http://schemas.openxmlformats.org/officeDocument/2006/relationships/oleObject" Target="../embeddings/oleObject63.bin"/><Relationship Id="rId4" Type="http://schemas.openxmlformats.org/officeDocument/2006/relationships/image" Target="../media/image59.wmf"/><Relationship Id="rId3" Type="http://schemas.openxmlformats.org/officeDocument/2006/relationships/oleObject" Target="../embeddings/oleObject62.bin"/><Relationship Id="rId2" Type="http://schemas.openxmlformats.org/officeDocument/2006/relationships/image" Target="../media/image58.wmf"/><Relationship Id="rId1" Type="http://schemas.openxmlformats.org/officeDocument/2006/relationships/oleObject" Target="../embeddings/oleObject61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6.vml"/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63.wmf"/><Relationship Id="rId5" Type="http://schemas.openxmlformats.org/officeDocument/2006/relationships/oleObject" Target="../embeddings/oleObject66.bin"/><Relationship Id="rId4" Type="http://schemas.openxmlformats.org/officeDocument/2006/relationships/image" Target="../media/image62.wmf"/><Relationship Id="rId3" Type="http://schemas.openxmlformats.org/officeDocument/2006/relationships/oleObject" Target="../embeddings/oleObject65.bin"/><Relationship Id="rId2" Type="http://schemas.openxmlformats.org/officeDocument/2006/relationships/image" Target="../media/image61.wmf"/><Relationship Id="rId1" Type="http://schemas.openxmlformats.org/officeDocument/2006/relationships/oleObject" Target="../embeddings/oleObject64.bin"/></Relationships>
</file>

<file path=ppt/slides/_rels/slide1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71.bin"/><Relationship Id="rId8" Type="http://schemas.openxmlformats.org/officeDocument/2006/relationships/image" Target="../media/image67.wmf"/><Relationship Id="rId7" Type="http://schemas.openxmlformats.org/officeDocument/2006/relationships/oleObject" Target="../embeddings/oleObject70.bin"/><Relationship Id="rId6" Type="http://schemas.openxmlformats.org/officeDocument/2006/relationships/image" Target="../media/image66.wmf"/><Relationship Id="rId5" Type="http://schemas.openxmlformats.org/officeDocument/2006/relationships/oleObject" Target="../embeddings/oleObject69.bin"/><Relationship Id="rId4" Type="http://schemas.openxmlformats.org/officeDocument/2006/relationships/image" Target="../media/image65.wmf"/><Relationship Id="rId3" Type="http://schemas.openxmlformats.org/officeDocument/2006/relationships/oleObject" Target="../embeddings/oleObject68.bin"/><Relationship Id="rId2" Type="http://schemas.openxmlformats.org/officeDocument/2006/relationships/image" Target="../media/image64.wmf"/><Relationship Id="rId12" Type="http://schemas.openxmlformats.org/officeDocument/2006/relationships/vmlDrawing" Target="../drawings/vmlDrawing17.vml"/><Relationship Id="rId11" Type="http://schemas.openxmlformats.org/officeDocument/2006/relationships/slideLayout" Target="../slideLayouts/slideLayout2.xml"/><Relationship Id="rId10" Type="http://schemas.openxmlformats.org/officeDocument/2006/relationships/image" Target="../media/image68.wmf"/><Relationship Id="rId1" Type="http://schemas.openxmlformats.org/officeDocument/2006/relationships/oleObject" Target="../embeddings/oleObject67.bin"/></Relationships>
</file>

<file path=ppt/slides/_rels/slide19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76.bin"/><Relationship Id="rId8" Type="http://schemas.openxmlformats.org/officeDocument/2006/relationships/image" Target="../media/image72.wmf"/><Relationship Id="rId7" Type="http://schemas.openxmlformats.org/officeDocument/2006/relationships/oleObject" Target="../embeddings/oleObject75.bin"/><Relationship Id="rId6" Type="http://schemas.openxmlformats.org/officeDocument/2006/relationships/image" Target="../media/image71.wmf"/><Relationship Id="rId5" Type="http://schemas.openxmlformats.org/officeDocument/2006/relationships/oleObject" Target="../embeddings/oleObject74.bin"/><Relationship Id="rId4" Type="http://schemas.openxmlformats.org/officeDocument/2006/relationships/image" Target="../media/image70.wmf"/><Relationship Id="rId3" Type="http://schemas.openxmlformats.org/officeDocument/2006/relationships/oleObject" Target="../embeddings/oleObject73.bin"/><Relationship Id="rId2" Type="http://schemas.openxmlformats.org/officeDocument/2006/relationships/image" Target="../media/image69.wmf"/><Relationship Id="rId12" Type="http://schemas.openxmlformats.org/officeDocument/2006/relationships/vmlDrawing" Target="../drawings/vmlDrawing18.vml"/><Relationship Id="rId11" Type="http://schemas.openxmlformats.org/officeDocument/2006/relationships/slideLayout" Target="../slideLayouts/slideLayout2.xml"/><Relationship Id="rId10" Type="http://schemas.openxmlformats.org/officeDocument/2006/relationships/image" Target="../media/image73.wmf"/><Relationship Id="rId1" Type="http://schemas.openxmlformats.org/officeDocument/2006/relationships/oleObject" Target="../embeddings/oleObject72.bin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4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1.wmf"/><Relationship Id="rId10" Type="http://schemas.openxmlformats.org/officeDocument/2006/relationships/vmlDrawing" Target="../drawings/vmlDrawing1.vml"/><Relationship Id="rId1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9.vml"/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76.wmf"/><Relationship Id="rId5" Type="http://schemas.openxmlformats.org/officeDocument/2006/relationships/oleObject" Target="../embeddings/oleObject79.bin"/><Relationship Id="rId4" Type="http://schemas.openxmlformats.org/officeDocument/2006/relationships/image" Target="../media/image75.wmf"/><Relationship Id="rId3" Type="http://schemas.openxmlformats.org/officeDocument/2006/relationships/oleObject" Target="../embeddings/oleObject78.bin"/><Relationship Id="rId2" Type="http://schemas.openxmlformats.org/officeDocument/2006/relationships/image" Target="../media/image74.wmf"/><Relationship Id="rId1" Type="http://schemas.openxmlformats.org/officeDocument/2006/relationships/oleObject" Target="../embeddings/oleObject77.bin"/></Relationships>
</file>

<file path=ppt/slides/_rels/slide2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84.bin"/><Relationship Id="rId8" Type="http://schemas.openxmlformats.org/officeDocument/2006/relationships/image" Target="../media/image80.wmf"/><Relationship Id="rId7" Type="http://schemas.openxmlformats.org/officeDocument/2006/relationships/oleObject" Target="../embeddings/oleObject83.bin"/><Relationship Id="rId6" Type="http://schemas.openxmlformats.org/officeDocument/2006/relationships/image" Target="../media/image79.wmf"/><Relationship Id="rId5" Type="http://schemas.openxmlformats.org/officeDocument/2006/relationships/oleObject" Target="../embeddings/oleObject82.bin"/><Relationship Id="rId4" Type="http://schemas.openxmlformats.org/officeDocument/2006/relationships/image" Target="../media/image78.wmf"/><Relationship Id="rId3" Type="http://schemas.openxmlformats.org/officeDocument/2006/relationships/oleObject" Target="../embeddings/oleObject81.bin"/><Relationship Id="rId2" Type="http://schemas.openxmlformats.org/officeDocument/2006/relationships/image" Target="../media/image77.wmf"/><Relationship Id="rId12" Type="http://schemas.openxmlformats.org/officeDocument/2006/relationships/vmlDrawing" Target="../drawings/vmlDrawing20.vml"/><Relationship Id="rId11" Type="http://schemas.openxmlformats.org/officeDocument/2006/relationships/slideLayout" Target="../slideLayouts/slideLayout2.xml"/><Relationship Id="rId10" Type="http://schemas.openxmlformats.org/officeDocument/2006/relationships/image" Target="../media/image81.wmf"/><Relationship Id="rId1" Type="http://schemas.openxmlformats.org/officeDocument/2006/relationships/oleObject" Target="../embeddings/oleObject80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21.vml"/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84.wmf"/><Relationship Id="rId5" Type="http://schemas.openxmlformats.org/officeDocument/2006/relationships/oleObject" Target="../embeddings/oleObject87.bin"/><Relationship Id="rId4" Type="http://schemas.openxmlformats.org/officeDocument/2006/relationships/image" Target="../media/image83.wmf"/><Relationship Id="rId3" Type="http://schemas.openxmlformats.org/officeDocument/2006/relationships/oleObject" Target="../embeddings/oleObject86.bin"/><Relationship Id="rId2" Type="http://schemas.openxmlformats.org/officeDocument/2006/relationships/image" Target="../media/image82.wmf"/><Relationship Id="rId1" Type="http://schemas.openxmlformats.org/officeDocument/2006/relationships/oleObject" Target="../embeddings/oleObject85.bin"/></Relationships>
</file>

<file path=ppt/slides/_rels/slide23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22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85.wmf"/><Relationship Id="rId3" Type="http://schemas.openxmlformats.org/officeDocument/2006/relationships/oleObject" Target="../embeddings/oleObject89.bin"/><Relationship Id="rId2" Type="http://schemas.openxmlformats.org/officeDocument/2006/relationships/image" Target="../media/image83.wmf"/><Relationship Id="rId1" Type="http://schemas.openxmlformats.org/officeDocument/2006/relationships/oleObject" Target="../embeddings/oleObject88.bin"/></Relationships>
</file>

<file path=ppt/slides/_rels/slide2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89.wmf"/><Relationship Id="rId7" Type="http://schemas.openxmlformats.org/officeDocument/2006/relationships/oleObject" Target="../embeddings/oleObject93.bin"/><Relationship Id="rId6" Type="http://schemas.openxmlformats.org/officeDocument/2006/relationships/image" Target="../media/image88.wmf"/><Relationship Id="rId5" Type="http://schemas.openxmlformats.org/officeDocument/2006/relationships/oleObject" Target="../embeddings/oleObject92.bin"/><Relationship Id="rId4" Type="http://schemas.openxmlformats.org/officeDocument/2006/relationships/image" Target="../media/image87.wmf"/><Relationship Id="rId3" Type="http://schemas.openxmlformats.org/officeDocument/2006/relationships/oleObject" Target="../embeddings/oleObject91.bin"/><Relationship Id="rId2" Type="http://schemas.openxmlformats.org/officeDocument/2006/relationships/image" Target="../media/image86.wmf"/><Relationship Id="rId10" Type="http://schemas.openxmlformats.org/officeDocument/2006/relationships/vmlDrawing" Target="../drawings/vmlDrawing23.vml"/><Relationship Id="rId1" Type="http://schemas.openxmlformats.org/officeDocument/2006/relationships/oleObject" Target="../embeddings/oleObject90.bin"/></Relationships>
</file>

<file path=ppt/slides/_rels/slide2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93.wmf"/><Relationship Id="rId7" Type="http://schemas.openxmlformats.org/officeDocument/2006/relationships/oleObject" Target="../embeddings/oleObject97.bin"/><Relationship Id="rId6" Type="http://schemas.openxmlformats.org/officeDocument/2006/relationships/image" Target="../media/image92.wmf"/><Relationship Id="rId5" Type="http://schemas.openxmlformats.org/officeDocument/2006/relationships/oleObject" Target="../embeddings/oleObject96.bin"/><Relationship Id="rId4" Type="http://schemas.openxmlformats.org/officeDocument/2006/relationships/image" Target="../media/image91.wmf"/><Relationship Id="rId3" Type="http://schemas.openxmlformats.org/officeDocument/2006/relationships/oleObject" Target="../embeddings/oleObject95.bin"/><Relationship Id="rId2" Type="http://schemas.openxmlformats.org/officeDocument/2006/relationships/image" Target="../media/image90.wmf"/><Relationship Id="rId10" Type="http://schemas.openxmlformats.org/officeDocument/2006/relationships/vmlDrawing" Target="../drawings/vmlDrawing24.vml"/><Relationship Id="rId1" Type="http://schemas.openxmlformats.org/officeDocument/2006/relationships/oleObject" Target="../embeddings/oleObject94.bin"/></Relationships>
</file>

<file path=ppt/slides/_rels/slide2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02.bin"/><Relationship Id="rId8" Type="http://schemas.openxmlformats.org/officeDocument/2006/relationships/image" Target="../media/image97.wmf"/><Relationship Id="rId7" Type="http://schemas.openxmlformats.org/officeDocument/2006/relationships/oleObject" Target="../embeddings/oleObject101.bin"/><Relationship Id="rId6" Type="http://schemas.openxmlformats.org/officeDocument/2006/relationships/image" Target="../media/image96.wmf"/><Relationship Id="rId5" Type="http://schemas.openxmlformats.org/officeDocument/2006/relationships/oleObject" Target="../embeddings/oleObject100.bin"/><Relationship Id="rId4" Type="http://schemas.openxmlformats.org/officeDocument/2006/relationships/image" Target="../media/image95.wmf"/><Relationship Id="rId3" Type="http://schemas.openxmlformats.org/officeDocument/2006/relationships/oleObject" Target="../embeddings/oleObject99.bin"/><Relationship Id="rId2" Type="http://schemas.openxmlformats.org/officeDocument/2006/relationships/image" Target="../media/image94.wmf"/><Relationship Id="rId16" Type="http://schemas.openxmlformats.org/officeDocument/2006/relationships/vmlDrawing" Target="../drawings/vmlDrawing25.vml"/><Relationship Id="rId15" Type="http://schemas.openxmlformats.org/officeDocument/2006/relationships/slideLayout" Target="../slideLayouts/slideLayout2.xml"/><Relationship Id="rId14" Type="http://schemas.openxmlformats.org/officeDocument/2006/relationships/image" Target="../media/image100.wmf"/><Relationship Id="rId13" Type="http://schemas.openxmlformats.org/officeDocument/2006/relationships/oleObject" Target="../embeddings/oleObject104.bin"/><Relationship Id="rId12" Type="http://schemas.openxmlformats.org/officeDocument/2006/relationships/image" Target="../media/image99.wmf"/><Relationship Id="rId11" Type="http://schemas.openxmlformats.org/officeDocument/2006/relationships/oleObject" Target="../embeddings/oleObject103.bin"/><Relationship Id="rId10" Type="http://schemas.openxmlformats.org/officeDocument/2006/relationships/image" Target="../media/image98.wmf"/><Relationship Id="rId1" Type="http://schemas.openxmlformats.org/officeDocument/2006/relationships/oleObject" Target="../embeddings/oleObject98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26.vml"/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103.wmf"/><Relationship Id="rId5" Type="http://schemas.openxmlformats.org/officeDocument/2006/relationships/oleObject" Target="../embeddings/oleObject107.bin"/><Relationship Id="rId4" Type="http://schemas.openxmlformats.org/officeDocument/2006/relationships/image" Target="../media/image102.wmf"/><Relationship Id="rId3" Type="http://schemas.openxmlformats.org/officeDocument/2006/relationships/oleObject" Target="../embeddings/oleObject106.bin"/><Relationship Id="rId2" Type="http://schemas.openxmlformats.org/officeDocument/2006/relationships/image" Target="../media/image101.wmf"/><Relationship Id="rId1" Type="http://schemas.openxmlformats.org/officeDocument/2006/relationships/oleObject" Target="../embeddings/oleObject105.bin"/></Relationships>
</file>

<file path=ppt/slides/_rels/slide28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107.wmf"/><Relationship Id="rId7" Type="http://schemas.openxmlformats.org/officeDocument/2006/relationships/oleObject" Target="../embeddings/oleObject111.bin"/><Relationship Id="rId6" Type="http://schemas.openxmlformats.org/officeDocument/2006/relationships/image" Target="../media/image106.wmf"/><Relationship Id="rId5" Type="http://schemas.openxmlformats.org/officeDocument/2006/relationships/oleObject" Target="../embeddings/oleObject110.bin"/><Relationship Id="rId4" Type="http://schemas.openxmlformats.org/officeDocument/2006/relationships/image" Target="../media/image105.wmf"/><Relationship Id="rId3" Type="http://schemas.openxmlformats.org/officeDocument/2006/relationships/oleObject" Target="../embeddings/oleObject109.bin"/><Relationship Id="rId2" Type="http://schemas.openxmlformats.org/officeDocument/2006/relationships/image" Target="../media/image104.wmf"/><Relationship Id="rId10" Type="http://schemas.openxmlformats.org/officeDocument/2006/relationships/vmlDrawing" Target="../drawings/vmlDrawing27.vml"/><Relationship Id="rId1" Type="http://schemas.openxmlformats.org/officeDocument/2006/relationships/oleObject" Target="../embeddings/oleObject108.bin"/></Relationships>
</file>

<file path=ppt/slides/_rels/slide29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111.wmf"/><Relationship Id="rId7" Type="http://schemas.openxmlformats.org/officeDocument/2006/relationships/oleObject" Target="../embeddings/oleObject115.bin"/><Relationship Id="rId6" Type="http://schemas.openxmlformats.org/officeDocument/2006/relationships/image" Target="../media/image110.wmf"/><Relationship Id="rId5" Type="http://schemas.openxmlformats.org/officeDocument/2006/relationships/oleObject" Target="../embeddings/oleObject114.bin"/><Relationship Id="rId4" Type="http://schemas.openxmlformats.org/officeDocument/2006/relationships/image" Target="../media/image109.wmf"/><Relationship Id="rId3" Type="http://schemas.openxmlformats.org/officeDocument/2006/relationships/oleObject" Target="../embeddings/oleObject113.bin"/><Relationship Id="rId2" Type="http://schemas.openxmlformats.org/officeDocument/2006/relationships/image" Target="../media/image108.wmf"/><Relationship Id="rId10" Type="http://schemas.openxmlformats.org/officeDocument/2006/relationships/vmlDrawing" Target="../drawings/vmlDrawing28.vml"/><Relationship Id="rId1" Type="http://schemas.openxmlformats.org/officeDocument/2006/relationships/oleObject" Target="../embeddings/oleObject112.bin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image" Target="../media/image7.wmf"/><Relationship Id="rId8" Type="http://schemas.openxmlformats.org/officeDocument/2006/relationships/oleObject" Target="../embeddings/oleObject8.bin"/><Relationship Id="rId7" Type="http://schemas.openxmlformats.org/officeDocument/2006/relationships/image" Target="../media/image6.wmf"/><Relationship Id="rId6" Type="http://schemas.openxmlformats.org/officeDocument/2006/relationships/oleObject" Target="../embeddings/oleObject7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6.bin"/><Relationship Id="rId3" Type="http://schemas.openxmlformats.org/officeDocument/2006/relationships/image" Target="../media/image2.wmf"/><Relationship Id="rId2" Type="http://schemas.openxmlformats.org/officeDocument/2006/relationships/oleObject" Target="../embeddings/oleObject5.bin"/><Relationship Id="rId15" Type="http://schemas.openxmlformats.org/officeDocument/2006/relationships/vmlDrawing" Target="../drawings/vmlDrawing2.vml"/><Relationship Id="rId14" Type="http://schemas.openxmlformats.org/officeDocument/2006/relationships/slideLayout" Target="../slideLayouts/slideLayout2.xml"/><Relationship Id="rId13" Type="http://schemas.openxmlformats.org/officeDocument/2006/relationships/image" Target="../media/image9.wmf"/><Relationship Id="rId12" Type="http://schemas.openxmlformats.org/officeDocument/2006/relationships/oleObject" Target="../embeddings/oleObject10.bin"/><Relationship Id="rId11" Type="http://schemas.openxmlformats.org/officeDocument/2006/relationships/image" Target="../media/image8.wmf"/><Relationship Id="rId10" Type="http://schemas.openxmlformats.org/officeDocument/2006/relationships/oleObject" Target="../embeddings/oleObject9.bin"/><Relationship Id="rId1" Type="http://schemas.openxmlformats.org/officeDocument/2006/relationships/slide" Target="slide1.xml"/></Relationships>
</file>

<file path=ppt/slides/_rels/slide30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20.bin"/><Relationship Id="rId8" Type="http://schemas.openxmlformats.org/officeDocument/2006/relationships/image" Target="../media/image115.wmf"/><Relationship Id="rId7" Type="http://schemas.openxmlformats.org/officeDocument/2006/relationships/oleObject" Target="../embeddings/oleObject119.bin"/><Relationship Id="rId6" Type="http://schemas.openxmlformats.org/officeDocument/2006/relationships/image" Target="../media/image114.wmf"/><Relationship Id="rId5" Type="http://schemas.openxmlformats.org/officeDocument/2006/relationships/oleObject" Target="../embeddings/oleObject118.bin"/><Relationship Id="rId4" Type="http://schemas.openxmlformats.org/officeDocument/2006/relationships/image" Target="../media/image113.wmf"/><Relationship Id="rId3" Type="http://schemas.openxmlformats.org/officeDocument/2006/relationships/oleObject" Target="../embeddings/oleObject117.bin"/><Relationship Id="rId2" Type="http://schemas.openxmlformats.org/officeDocument/2006/relationships/image" Target="../media/image112.wmf"/><Relationship Id="rId14" Type="http://schemas.openxmlformats.org/officeDocument/2006/relationships/vmlDrawing" Target="../drawings/vmlDrawing29.vml"/><Relationship Id="rId13" Type="http://schemas.openxmlformats.org/officeDocument/2006/relationships/slideLayout" Target="../slideLayouts/slideLayout2.xml"/><Relationship Id="rId12" Type="http://schemas.openxmlformats.org/officeDocument/2006/relationships/image" Target="../media/image117.wmf"/><Relationship Id="rId11" Type="http://schemas.openxmlformats.org/officeDocument/2006/relationships/oleObject" Target="../embeddings/oleObject121.bin"/><Relationship Id="rId10" Type="http://schemas.openxmlformats.org/officeDocument/2006/relationships/image" Target="../media/image116.wmf"/><Relationship Id="rId1" Type="http://schemas.openxmlformats.org/officeDocument/2006/relationships/oleObject" Target="../embeddings/oleObject116.bin"/></Relationships>
</file>

<file path=ppt/slides/_rels/slide3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26.bin"/><Relationship Id="rId8" Type="http://schemas.openxmlformats.org/officeDocument/2006/relationships/image" Target="../media/image121.wmf"/><Relationship Id="rId7" Type="http://schemas.openxmlformats.org/officeDocument/2006/relationships/oleObject" Target="../embeddings/oleObject125.bin"/><Relationship Id="rId6" Type="http://schemas.openxmlformats.org/officeDocument/2006/relationships/image" Target="../media/image120.wmf"/><Relationship Id="rId5" Type="http://schemas.openxmlformats.org/officeDocument/2006/relationships/oleObject" Target="../embeddings/oleObject124.bin"/><Relationship Id="rId4" Type="http://schemas.openxmlformats.org/officeDocument/2006/relationships/image" Target="../media/image119.wmf"/><Relationship Id="rId3" Type="http://schemas.openxmlformats.org/officeDocument/2006/relationships/oleObject" Target="../embeddings/oleObject123.bin"/><Relationship Id="rId2" Type="http://schemas.openxmlformats.org/officeDocument/2006/relationships/image" Target="../media/image118.wmf"/><Relationship Id="rId12" Type="http://schemas.openxmlformats.org/officeDocument/2006/relationships/vmlDrawing" Target="../drawings/vmlDrawing30.vml"/><Relationship Id="rId11" Type="http://schemas.openxmlformats.org/officeDocument/2006/relationships/slideLayout" Target="../slideLayouts/slideLayout2.xml"/><Relationship Id="rId10" Type="http://schemas.openxmlformats.org/officeDocument/2006/relationships/image" Target="../media/image122.wmf"/><Relationship Id="rId1" Type="http://schemas.openxmlformats.org/officeDocument/2006/relationships/oleObject" Target="../embeddings/oleObject122.bin"/></Relationships>
</file>

<file path=ppt/slides/_rels/slide3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126.wmf"/><Relationship Id="rId7" Type="http://schemas.openxmlformats.org/officeDocument/2006/relationships/oleObject" Target="../embeddings/oleObject130.bin"/><Relationship Id="rId6" Type="http://schemas.openxmlformats.org/officeDocument/2006/relationships/image" Target="../media/image125.wmf"/><Relationship Id="rId5" Type="http://schemas.openxmlformats.org/officeDocument/2006/relationships/oleObject" Target="../embeddings/oleObject129.bin"/><Relationship Id="rId4" Type="http://schemas.openxmlformats.org/officeDocument/2006/relationships/image" Target="../media/image124.wmf"/><Relationship Id="rId3" Type="http://schemas.openxmlformats.org/officeDocument/2006/relationships/oleObject" Target="../embeddings/oleObject128.bin"/><Relationship Id="rId2" Type="http://schemas.openxmlformats.org/officeDocument/2006/relationships/image" Target="../media/image123.wmf"/><Relationship Id="rId10" Type="http://schemas.openxmlformats.org/officeDocument/2006/relationships/vmlDrawing" Target="../drawings/vmlDrawing31.vml"/><Relationship Id="rId1" Type="http://schemas.openxmlformats.org/officeDocument/2006/relationships/oleObject" Target="../embeddings/oleObject127.bin"/></Relationships>
</file>

<file path=ppt/slides/_rels/slide33.xml.rels><?xml version="1.0" encoding="UTF-8" standalone="yes"?>
<Relationships xmlns="http://schemas.openxmlformats.org/package/2006/relationships"><Relationship Id="rId9" Type="http://schemas.openxmlformats.org/officeDocument/2006/relationships/image" Target="../media/image130.wmf"/><Relationship Id="rId8" Type="http://schemas.openxmlformats.org/officeDocument/2006/relationships/oleObject" Target="../embeddings/oleObject134.bin"/><Relationship Id="rId7" Type="http://schemas.openxmlformats.org/officeDocument/2006/relationships/image" Target="../media/image129.wmf"/><Relationship Id="rId6" Type="http://schemas.openxmlformats.org/officeDocument/2006/relationships/oleObject" Target="../embeddings/oleObject133.bin"/><Relationship Id="rId5" Type="http://schemas.openxmlformats.org/officeDocument/2006/relationships/image" Target="../media/image128.wmf"/><Relationship Id="rId4" Type="http://schemas.openxmlformats.org/officeDocument/2006/relationships/oleObject" Target="../embeddings/oleObject132.bin"/><Relationship Id="rId3" Type="http://schemas.openxmlformats.org/officeDocument/2006/relationships/image" Target="../media/image127.wmf"/><Relationship Id="rId21" Type="http://schemas.openxmlformats.org/officeDocument/2006/relationships/vmlDrawing" Target="../drawings/vmlDrawing32.vml"/><Relationship Id="rId20" Type="http://schemas.openxmlformats.org/officeDocument/2006/relationships/slideLayout" Target="../slideLayouts/slideLayout2.xml"/><Relationship Id="rId2" Type="http://schemas.openxmlformats.org/officeDocument/2006/relationships/oleObject" Target="../embeddings/oleObject131.bin"/><Relationship Id="rId19" Type="http://schemas.openxmlformats.org/officeDocument/2006/relationships/image" Target="../media/image135.wmf"/><Relationship Id="rId18" Type="http://schemas.openxmlformats.org/officeDocument/2006/relationships/oleObject" Target="../embeddings/oleObject139.bin"/><Relationship Id="rId17" Type="http://schemas.openxmlformats.org/officeDocument/2006/relationships/image" Target="../media/image134.wmf"/><Relationship Id="rId16" Type="http://schemas.openxmlformats.org/officeDocument/2006/relationships/oleObject" Target="../embeddings/oleObject138.bin"/><Relationship Id="rId15" Type="http://schemas.openxmlformats.org/officeDocument/2006/relationships/image" Target="../media/image133.wmf"/><Relationship Id="rId14" Type="http://schemas.openxmlformats.org/officeDocument/2006/relationships/oleObject" Target="../embeddings/oleObject137.bin"/><Relationship Id="rId13" Type="http://schemas.openxmlformats.org/officeDocument/2006/relationships/image" Target="../media/image132.wmf"/><Relationship Id="rId12" Type="http://schemas.openxmlformats.org/officeDocument/2006/relationships/oleObject" Target="../embeddings/oleObject136.bin"/><Relationship Id="rId11" Type="http://schemas.openxmlformats.org/officeDocument/2006/relationships/image" Target="../media/image131.wmf"/><Relationship Id="rId10" Type="http://schemas.openxmlformats.org/officeDocument/2006/relationships/oleObject" Target="../embeddings/oleObject135.bin"/><Relationship Id="rId1" Type="http://schemas.openxmlformats.org/officeDocument/2006/relationships/slide" Target="slide1.xml"/></Relationships>
</file>

<file path=ppt/slides/_rels/slide34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33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36.wmf"/><Relationship Id="rId2" Type="http://schemas.openxmlformats.org/officeDocument/2006/relationships/oleObject" Target="../embeddings/oleObject140.bin"/><Relationship Id="rId1" Type="http://schemas.openxmlformats.org/officeDocument/2006/relationships/slide" Target="slide1.xml"/></Relationships>
</file>

<file path=ppt/slides/_rels/slide35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34.vml"/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139.wmf"/><Relationship Id="rId6" Type="http://schemas.openxmlformats.org/officeDocument/2006/relationships/oleObject" Target="../embeddings/oleObject143.bin"/><Relationship Id="rId5" Type="http://schemas.openxmlformats.org/officeDocument/2006/relationships/image" Target="../media/image138.wmf"/><Relationship Id="rId4" Type="http://schemas.openxmlformats.org/officeDocument/2006/relationships/oleObject" Target="../embeddings/oleObject142.bin"/><Relationship Id="rId3" Type="http://schemas.openxmlformats.org/officeDocument/2006/relationships/image" Target="../media/image137.wmf"/><Relationship Id="rId2" Type="http://schemas.openxmlformats.org/officeDocument/2006/relationships/oleObject" Target="../embeddings/oleObject141.bin"/><Relationship Id="rId1" Type="http://schemas.openxmlformats.org/officeDocument/2006/relationships/slide" Target="slide1.xml"/></Relationships>
</file>

<file path=ppt/slides/_rels/slide3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143.wmf"/><Relationship Id="rId7" Type="http://schemas.openxmlformats.org/officeDocument/2006/relationships/oleObject" Target="../embeddings/oleObject147.bin"/><Relationship Id="rId6" Type="http://schemas.openxmlformats.org/officeDocument/2006/relationships/image" Target="../media/image142.wmf"/><Relationship Id="rId5" Type="http://schemas.openxmlformats.org/officeDocument/2006/relationships/oleObject" Target="../embeddings/oleObject146.bin"/><Relationship Id="rId4" Type="http://schemas.openxmlformats.org/officeDocument/2006/relationships/image" Target="../media/image141.wmf"/><Relationship Id="rId3" Type="http://schemas.openxmlformats.org/officeDocument/2006/relationships/oleObject" Target="../embeddings/oleObject145.bin"/><Relationship Id="rId2" Type="http://schemas.openxmlformats.org/officeDocument/2006/relationships/image" Target="../media/image140.wmf"/><Relationship Id="rId10" Type="http://schemas.openxmlformats.org/officeDocument/2006/relationships/vmlDrawing" Target="../drawings/vmlDrawing35.vml"/><Relationship Id="rId1" Type="http://schemas.openxmlformats.org/officeDocument/2006/relationships/oleObject" Target="../embeddings/oleObject144.bin"/></Relationships>
</file>

<file path=ppt/slides/_rels/slide37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147.wmf"/><Relationship Id="rId7" Type="http://schemas.openxmlformats.org/officeDocument/2006/relationships/oleObject" Target="../embeddings/oleObject151.bin"/><Relationship Id="rId6" Type="http://schemas.openxmlformats.org/officeDocument/2006/relationships/image" Target="../media/image146.wmf"/><Relationship Id="rId5" Type="http://schemas.openxmlformats.org/officeDocument/2006/relationships/oleObject" Target="../embeddings/oleObject150.bin"/><Relationship Id="rId4" Type="http://schemas.openxmlformats.org/officeDocument/2006/relationships/image" Target="../media/image145.wmf"/><Relationship Id="rId3" Type="http://schemas.openxmlformats.org/officeDocument/2006/relationships/oleObject" Target="../embeddings/oleObject149.bin"/><Relationship Id="rId2" Type="http://schemas.openxmlformats.org/officeDocument/2006/relationships/image" Target="../media/image144.wmf"/><Relationship Id="rId10" Type="http://schemas.openxmlformats.org/officeDocument/2006/relationships/vmlDrawing" Target="../drawings/vmlDrawing36.vml"/><Relationship Id="rId1" Type="http://schemas.openxmlformats.org/officeDocument/2006/relationships/oleObject" Target="../embeddings/oleObject148.bin"/></Relationships>
</file>

<file path=ppt/slides/_rels/slide38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37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49.wmf"/><Relationship Id="rId3" Type="http://schemas.openxmlformats.org/officeDocument/2006/relationships/oleObject" Target="../embeddings/oleObject153.bin"/><Relationship Id="rId2" Type="http://schemas.openxmlformats.org/officeDocument/2006/relationships/image" Target="../media/image148.wmf"/><Relationship Id="rId1" Type="http://schemas.openxmlformats.org/officeDocument/2006/relationships/oleObject" Target="../embeddings/oleObject152.bin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13.wmf"/><Relationship Id="rId8" Type="http://schemas.openxmlformats.org/officeDocument/2006/relationships/oleObject" Target="../embeddings/oleObject14.bin"/><Relationship Id="rId7" Type="http://schemas.openxmlformats.org/officeDocument/2006/relationships/image" Target="../media/image12.wmf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2.bin"/><Relationship Id="rId3" Type="http://schemas.openxmlformats.org/officeDocument/2006/relationships/image" Target="../media/image10.wmf"/><Relationship Id="rId2" Type="http://schemas.openxmlformats.org/officeDocument/2006/relationships/oleObject" Target="../embeddings/oleObject11.bin"/><Relationship Id="rId11" Type="http://schemas.openxmlformats.org/officeDocument/2006/relationships/vmlDrawing" Target="../drawings/vmlDrawing3.vml"/><Relationship Id="rId10" Type="http://schemas.openxmlformats.org/officeDocument/2006/relationships/slideLayout" Target="../slideLayouts/slideLayout2.xml"/><Relationship Id="rId1" Type="http://schemas.openxmlformats.org/officeDocument/2006/relationships/slide" Target="slide1.xml"/></Relationships>
</file>

<file path=ppt/slides/_rels/slide40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153.wmf"/><Relationship Id="rId7" Type="http://schemas.openxmlformats.org/officeDocument/2006/relationships/oleObject" Target="../embeddings/oleObject157.bin"/><Relationship Id="rId6" Type="http://schemas.openxmlformats.org/officeDocument/2006/relationships/image" Target="../media/image152.wmf"/><Relationship Id="rId5" Type="http://schemas.openxmlformats.org/officeDocument/2006/relationships/oleObject" Target="../embeddings/oleObject156.bin"/><Relationship Id="rId4" Type="http://schemas.openxmlformats.org/officeDocument/2006/relationships/image" Target="../media/image151.wmf"/><Relationship Id="rId3" Type="http://schemas.openxmlformats.org/officeDocument/2006/relationships/oleObject" Target="../embeddings/oleObject155.bin"/><Relationship Id="rId2" Type="http://schemas.openxmlformats.org/officeDocument/2006/relationships/image" Target="../media/image150.wmf"/><Relationship Id="rId10" Type="http://schemas.openxmlformats.org/officeDocument/2006/relationships/vmlDrawing" Target="../drawings/vmlDrawing38.vml"/><Relationship Id="rId1" Type="http://schemas.openxmlformats.org/officeDocument/2006/relationships/oleObject" Target="../embeddings/oleObject154.bin"/></Relationships>
</file>

<file path=ppt/slides/_rels/slide4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157.wmf"/><Relationship Id="rId7" Type="http://schemas.openxmlformats.org/officeDocument/2006/relationships/oleObject" Target="../embeddings/oleObject161.bin"/><Relationship Id="rId6" Type="http://schemas.openxmlformats.org/officeDocument/2006/relationships/image" Target="../media/image156.wmf"/><Relationship Id="rId5" Type="http://schemas.openxmlformats.org/officeDocument/2006/relationships/oleObject" Target="../embeddings/oleObject160.bin"/><Relationship Id="rId4" Type="http://schemas.openxmlformats.org/officeDocument/2006/relationships/image" Target="../media/image155.wmf"/><Relationship Id="rId3" Type="http://schemas.openxmlformats.org/officeDocument/2006/relationships/oleObject" Target="../embeddings/oleObject159.bin"/><Relationship Id="rId2" Type="http://schemas.openxmlformats.org/officeDocument/2006/relationships/image" Target="../media/image154.wmf"/><Relationship Id="rId10" Type="http://schemas.openxmlformats.org/officeDocument/2006/relationships/vmlDrawing" Target="../drawings/vmlDrawing39.vml"/><Relationship Id="rId1" Type="http://schemas.openxmlformats.org/officeDocument/2006/relationships/oleObject" Target="../embeddings/oleObject158.bin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161.wmf"/><Relationship Id="rId7" Type="http://schemas.openxmlformats.org/officeDocument/2006/relationships/oleObject" Target="../embeddings/oleObject165.bin"/><Relationship Id="rId6" Type="http://schemas.openxmlformats.org/officeDocument/2006/relationships/image" Target="../media/image160.wmf"/><Relationship Id="rId5" Type="http://schemas.openxmlformats.org/officeDocument/2006/relationships/oleObject" Target="../embeddings/oleObject164.bin"/><Relationship Id="rId4" Type="http://schemas.openxmlformats.org/officeDocument/2006/relationships/image" Target="../media/image159.wmf"/><Relationship Id="rId3" Type="http://schemas.openxmlformats.org/officeDocument/2006/relationships/oleObject" Target="../embeddings/oleObject163.bin"/><Relationship Id="rId2" Type="http://schemas.openxmlformats.org/officeDocument/2006/relationships/image" Target="../media/image158.wmf"/><Relationship Id="rId10" Type="http://schemas.openxmlformats.org/officeDocument/2006/relationships/vmlDrawing" Target="../drawings/vmlDrawing40.vml"/><Relationship Id="rId1" Type="http://schemas.openxmlformats.org/officeDocument/2006/relationships/oleObject" Target="../embeddings/oleObject162.bin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41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63.wmf"/><Relationship Id="rId3" Type="http://schemas.openxmlformats.org/officeDocument/2006/relationships/oleObject" Target="../embeddings/oleObject167.bin"/><Relationship Id="rId2" Type="http://schemas.openxmlformats.org/officeDocument/2006/relationships/image" Target="../media/image162.wmf"/><Relationship Id="rId1" Type="http://schemas.openxmlformats.org/officeDocument/2006/relationships/oleObject" Target="../embeddings/oleObject166.bin"/></Relationships>
</file>

<file path=ppt/slides/_rels/slide46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42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65.wmf"/><Relationship Id="rId3" Type="http://schemas.openxmlformats.org/officeDocument/2006/relationships/oleObject" Target="../embeddings/oleObject169.bin"/><Relationship Id="rId2" Type="http://schemas.openxmlformats.org/officeDocument/2006/relationships/image" Target="../media/image164.wmf"/><Relationship Id="rId1" Type="http://schemas.openxmlformats.org/officeDocument/2006/relationships/oleObject" Target="../embeddings/oleObject168.bin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43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67.wmf"/><Relationship Id="rId3" Type="http://schemas.openxmlformats.org/officeDocument/2006/relationships/oleObject" Target="../embeddings/oleObject171.bin"/><Relationship Id="rId2" Type="http://schemas.openxmlformats.org/officeDocument/2006/relationships/image" Target="../media/image166.wmf"/><Relationship Id="rId1" Type="http://schemas.openxmlformats.org/officeDocument/2006/relationships/oleObject" Target="../embeddings/oleObject170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image" Target="../media/image17.wmf"/><Relationship Id="rId8" Type="http://schemas.openxmlformats.org/officeDocument/2006/relationships/oleObject" Target="../embeddings/oleObject18.bin"/><Relationship Id="rId7" Type="http://schemas.openxmlformats.org/officeDocument/2006/relationships/image" Target="../media/image16.wmf"/><Relationship Id="rId6" Type="http://schemas.openxmlformats.org/officeDocument/2006/relationships/oleObject" Target="../embeddings/oleObject17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6.bin"/><Relationship Id="rId3" Type="http://schemas.openxmlformats.org/officeDocument/2006/relationships/image" Target="../media/image14.wmf"/><Relationship Id="rId2" Type="http://schemas.openxmlformats.org/officeDocument/2006/relationships/oleObject" Target="../embeddings/oleObject15.bin"/><Relationship Id="rId11" Type="http://schemas.openxmlformats.org/officeDocument/2006/relationships/vmlDrawing" Target="../drawings/vmlDrawing4.vml"/><Relationship Id="rId10" Type="http://schemas.openxmlformats.org/officeDocument/2006/relationships/slideLayout" Target="../slideLayouts/slideLayout2.xml"/><Relationship Id="rId1" Type="http://schemas.openxmlformats.org/officeDocument/2006/relationships/slide" Target="slide1.xml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5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9.wmf"/><Relationship Id="rId3" Type="http://schemas.openxmlformats.org/officeDocument/2006/relationships/oleObject" Target="../embeddings/oleObject20.bin"/><Relationship Id="rId2" Type="http://schemas.openxmlformats.org/officeDocument/2006/relationships/image" Target="../media/image18.wmf"/><Relationship Id="rId1" Type="http://schemas.openxmlformats.org/officeDocument/2006/relationships/oleObject" Target="../embeddings/oleObject19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23.wmf"/><Relationship Id="rId7" Type="http://schemas.openxmlformats.org/officeDocument/2006/relationships/oleObject" Target="../embeddings/oleObject24.bin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1.wmf"/><Relationship Id="rId3" Type="http://schemas.openxmlformats.org/officeDocument/2006/relationships/oleObject" Target="../embeddings/oleObject22.bin"/><Relationship Id="rId2" Type="http://schemas.openxmlformats.org/officeDocument/2006/relationships/image" Target="../media/image20.wmf"/><Relationship Id="rId10" Type="http://schemas.openxmlformats.org/officeDocument/2006/relationships/vmlDrawing" Target="../drawings/vmlDrawing6.vml"/><Relationship Id="rId1" Type="http://schemas.openxmlformats.org/officeDocument/2006/relationships/oleObject" Target="../embeddings/oleObject21.bin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image" Target="../media/image27.wmf"/><Relationship Id="rId7" Type="http://schemas.openxmlformats.org/officeDocument/2006/relationships/oleObject" Target="../embeddings/oleObject28.bin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25.wmf"/><Relationship Id="rId3" Type="http://schemas.openxmlformats.org/officeDocument/2006/relationships/oleObject" Target="../embeddings/oleObject26.bin"/><Relationship Id="rId2" Type="http://schemas.openxmlformats.org/officeDocument/2006/relationships/image" Target="../media/image24.wmf"/><Relationship Id="rId10" Type="http://schemas.openxmlformats.org/officeDocument/2006/relationships/vmlDrawing" Target="../drawings/vmlDrawing7.vml"/><Relationship Id="rId1" Type="http://schemas.openxmlformats.org/officeDocument/2006/relationships/oleObject" Target="../embeddings/oleObject25.bin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4.bin"/><Relationship Id="rId8" Type="http://schemas.openxmlformats.org/officeDocument/2006/relationships/image" Target="../media/image30.wmf"/><Relationship Id="rId7" Type="http://schemas.openxmlformats.org/officeDocument/2006/relationships/oleObject" Target="../embeddings/oleObject33.bin"/><Relationship Id="rId6" Type="http://schemas.openxmlformats.org/officeDocument/2006/relationships/oleObject" Target="../embeddings/oleObject32.bin"/><Relationship Id="rId5" Type="http://schemas.openxmlformats.org/officeDocument/2006/relationships/oleObject" Target="../embeddings/oleObject31.bin"/><Relationship Id="rId4" Type="http://schemas.openxmlformats.org/officeDocument/2006/relationships/image" Target="../media/image29.wmf"/><Relationship Id="rId3" Type="http://schemas.openxmlformats.org/officeDocument/2006/relationships/oleObject" Target="../embeddings/oleObject30.bin"/><Relationship Id="rId2" Type="http://schemas.openxmlformats.org/officeDocument/2006/relationships/image" Target="../media/image28.wmf"/><Relationship Id="rId12" Type="http://schemas.openxmlformats.org/officeDocument/2006/relationships/vmlDrawing" Target="../drawings/vmlDrawing8.vml"/><Relationship Id="rId11" Type="http://schemas.openxmlformats.org/officeDocument/2006/relationships/slideLayout" Target="../slideLayouts/slideLayout2.xml"/><Relationship Id="rId10" Type="http://schemas.openxmlformats.org/officeDocument/2006/relationships/image" Target="../media/image31.wmf"/><Relationship Id="rId1" Type="http://schemas.openxmlformats.org/officeDocument/2006/relationships/oleObject" Target="../embeddings/oleObject2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矩形 16387"/>
          <p:cNvSpPr/>
          <p:nvPr/>
        </p:nvSpPr>
        <p:spPr>
          <a:xfrm>
            <a:off x="5120722" y="437856"/>
            <a:ext cx="3588103" cy="95682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/>
            <a:endParaRPr lang="zh-CN" altLang="en-US" sz="4800">
              <a:ln w="12700" cap="flat" cmpd="sng">
                <a:solidFill>
                  <a:srgbClr val="EAEAEA"/>
                </a:solidFill>
                <a:prstDash val="solid"/>
                <a:round/>
                <a:headEnd type="none" w="med" len="med"/>
                <a:tailEnd type="none" w="med" len="med"/>
              </a:ln>
              <a:gradFill rotWithShape="0">
                <a:gsLst>
                  <a:gs pos="0">
                    <a:srgbClr val="A603AB">
                      <a:alpha val="100000"/>
                    </a:srgbClr>
                  </a:gs>
                  <a:gs pos="12000">
                    <a:srgbClr val="E81766">
                      <a:alpha val="100000"/>
                    </a:srgbClr>
                  </a:gs>
                  <a:gs pos="27000">
                    <a:srgbClr val="EE3F17">
                      <a:alpha val="100000"/>
                    </a:srgbClr>
                  </a:gs>
                  <a:gs pos="48000">
                    <a:srgbClr val="FFFF00">
                      <a:alpha val="100000"/>
                    </a:srgbClr>
                  </a:gs>
                  <a:gs pos="64999">
                    <a:srgbClr val="1A8D48">
                      <a:alpha val="100000"/>
                    </a:srgbClr>
                  </a:gs>
                  <a:gs pos="78999">
                    <a:srgbClr val="0819FB">
                      <a:alpha val="100000"/>
                    </a:srgbClr>
                  </a:gs>
                  <a:gs pos="100000">
                    <a:srgbClr val="A603AB">
                      <a:alpha val="100000"/>
                    </a:srgbClr>
                  </a:gs>
                </a:gsLst>
                <a:lin ang="0" scaled="1"/>
                <a:tileRect/>
              </a:gradFill>
              <a:effectLst>
                <a:outerShdw dist="35921" dir="2699999" sy="50000" kx="2115830" algn="bl" rotWithShape="0">
                  <a:srgbClr val="C0C0C0">
                    <a:alpha val="80000"/>
                  </a:srgb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5364" name="矩形 16387"/>
          <p:cNvSpPr/>
          <p:nvPr/>
        </p:nvSpPr>
        <p:spPr>
          <a:xfrm>
            <a:off x="9072927" y="706699"/>
            <a:ext cx="611778" cy="68798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/>
            <a:endParaRPr lang="zh-CN" altLang="en-US" sz="2665">
              <a:ln w="12700" cap="flat" cmpd="sng">
                <a:solidFill>
                  <a:srgbClr val="EAEAEA"/>
                </a:solidFill>
                <a:prstDash val="solid"/>
                <a:round/>
                <a:headEnd type="none" w="med" len="med"/>
                <a:tailEnd type="none" w="med" len="med"/>
              </a:ln>
              <a:gradFill rotWithShape="0">
                <a:gsLst>
                  <a:gs pos="0">
                    <a:srgbClr val="A603AB">
                      <a:alpha val="100000"/>
                    </a:srgbClr>
                  </a:gs>
                  <a:gs pos="12000">
                    <a:srgbClr val="E81766">
                      <a:alpha val="100000"/>
                    </a:srgbClr>
                  </a:gs>
                  <a:gs pos="27000">
                    <a:srgbClr val="EE3F17">
                      <a:alpha val="100000"/>
                    </a:srgbClr>
                  </a:gs>
                  <a:gs pos="48000">
                    <a:srgbClr val="FFFF00">
                      <a:alpha val="100000"/>
                    </a:srgbClr>
                  </a:gs>
                  <a:gs pos="64999">
                    <a:srgbClr val="1A8D48">
                      <a:alpha val="100000"/>
                    </a:srgbClr>
                  </a:gs>
                  <a:gs pos="78999">
                    <a:srgbClr val="0819FB">
                      <a:alpha val="100000"/>
                    </a:srgbClr>
                  </a:gs>
                  <a:gs pos="100000">
                    <a:srgbClr val="A603AB">
                      <a:alpha val="100000"/>
                    </a:srgbClr>
                  </a:gs>
                </a:gsLst>
                <a:lin ang="0" scaled="1"/>
                <a:tileRect/>
              </a:gradFill>
              <a:effectLst>
                <a:outerShdw dist="35921" dir="2699999" sy="50000" kx="2115830" algn="bl" rotWithShape="0">
                  <a:srgbClr val="C0C0C0">
                    <a:alpha val="79999"/>
                  </a:srgb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18000" y="2101850"/>
            <a:ext cx="4286885" cy="1445260"/>
          </a:xfrm>
          <a:prstGeom prst="rect">
            <a:avLst/>
          </a:prstGeom>
          <a:noFill/>
          <a:ln w="9525">
            <a:noFill/>
            <a:miter/>
          </a:ln>
          <a:effectLst>
            <a:innerShdw blurRad="63500" dist="50800" dir="16200000">
              <a:prstClr val="black">
                <a:alpha val="50000"/>
              </a:prstClr>
            </a:innerShdw>
            <a:softEdge rad="31750"/>
          </a:effectLst>
        </p:spPr>
        <p:txBody>
          <a:bodyPr wrap="square" rtlCol="0" anchor="t">
            <a:spAutoFit/>
          </a:bodyPr>
          <a:lstStyle/>
          <a:p>
            <a:pPr algn="dist"/>
            <a:r>
              <a:rPr lang="zh-CN" altLang="en-US" sz="8800" dirty="0"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数学题</a:t>
            </a:r>
            <a:r>
              <a:rPr lang="zh-CN" altLang="en-US" sz="5400" dirty="0">
                <a:latin typeface="宋体" panose="02010600030101010101" pitchFamily="2" charset="-122"/>
                <a:ea typeface="宋体" panose="02010600030101010101" pitchFamily="2" charset="-122"/>
              </a:rPr>
              <a:t>  </a:t>
            </a:r>
            <a:endParaRPr lang="zh-CN" altLang="en-US" sz="54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" name="流程图: 联系 6">
            <a:hlinkClick r:id="rId1" action="ppaction://hlinksldjump"/>
          </p:cNvPr>
          <p:cNvSpPr/>
          <p:nvPr/>
        </p:nvSpPr>
        <p:spPr>
          <a:xfrm>
            <a:off x="11356690" y="7349255"/>
            <a:ext cx="255206" cy="26938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组合 11"/>
          <p:cNvGrpSpPr/>
          <p:nvPr/>
        </p:nvGrpSpPr>
        <p:grpSpPr>
          <a:xfrm>
            <a:off x="224155" y="1109980"/>
            <a:ext cx="11826875" cy="1464310"/>
            <a:chOff x="353" y="1748"/>
            <a:chExt cx="18625" cy="2306"/>
          </a:xfrm>
        </p:grpSpPr>
        <p:sp>
          <p:nvSpPr>
            <p:cNvPr id="100" name="文本框 99"/>
            <p:cNvSpPr txBox="1"/>
            <p:nvPr/>
          </p:nvSpPr>
          <p:spPr>
            <a:xfrm>
              <a:off x="353" y="1875"/>
              <a:ext cx="18625" cy="217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/>
              <a:r>
                <a:rPr lang="zh-CN" sz="2800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9、如果a× ＝b×  ＝c× （a≠0，b≠0，c≠0），则a、b、c个数中，最</a:t>
              </a:r>
              <a:endPara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endParaRPr>
            </a:p>
            <a:p>
              <a:pPr indent="0"/>
              <a:endPara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endParaRPr>
            </a:p>
            <a:p>
              <a:pPr indent="0"/>
              <a:r>
                <a:rPr lang="zh-CN" sz="2800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大的是（   ） ，最小的是</a:t>
              </a:r>
              <a:r>
                <a:rPr lang="zh-CN" sz="2800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（   ）</a:t>
              </a:r>
              <a:r>
                <a:rPr lang="zh-CN" sz="2800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。</a:t>
              </a:r>
              <a:endPara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graphicFrame>
          <p:nvGraphicFramePr>
            <p:cNvPr id="3" name="对象 2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6960" y="1748"/>
            <a:ext cx="520" cy="10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" name="" r:id="rId1" imgW="152400" imgH="393700" progId="Equation.KSEE3">
                    <p:embed/>
                  </p:oleObj>
                </mc:Choice>
                <mc:Fallback>
                  <p:oleObj name="" r:id="rId1" imgW="152400" imgH="3937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6960" y="1748"/>
                          <a:ext cx="520" cy="101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对象 7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3215" y="1748"/>
            <a:ext cx="477" cy="10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" name="" r:id="rId3" imgW="139700" imgH="393700" progId="Equation.KSEE3">
                    <p:embed/>
                  </p:oleObj>
                </mc:Choice>
                <mc:Fallback>
                  <p:oleObj name="" r:id="rId3" imgW="139700" imgH="3937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215" y="1748"/>
                          <a:ext cx="477" cy="101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对象 9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4948" y="1748"/>
            <a:ext cx="520" cy="10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" name="" r:id="rId5" imgW="152400" imgH="393700" progId="Equation.KSEE3">
                    <p:embed/>
                  </p:oleObj>
                </mc:Choice>
                <mc:Fallback>
                  <p:oleObj name="" r:id="rId5" imgW="152400" imgH="3937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4948" y="1748"/>
                          <a:ext cx="520" cy="101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4" name="文本框 13"/>
          <p:cNvSpPr txBox="1"/>
          <p:nvPr/>
        </p:nvSpPr>
        <p:spPr>
          <a:xfrm>
            <a:off x="1767205" y="1863725"/>
            <a:ext cx="577215" cy="7683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4400" b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endParaRPr lang="en-US" altLang="zh-CN" sz="4400" b="0"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5039995" y="1863725"/>
            <a:ext cx="577215" cy="7683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4400" b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b</a:t>
            </a:r>
            <a:endParaRPr lang="en-US" altLang="zh-CN" sz="4400" b="0"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组合 11"/>
          <p:cNvGrpSpPr/>
          <p:nvPr/>
        </p:nvGrpSpPr>
        <p:grpSpPr>
          <a:xfrm>
            <a:off x="401955" y="1190625"/>
            <a:ext cx="11320780" cy="1568450"/>
            <a:chOff x="353" y="1875"/>
            <a:chExt cx="17828" cy="2470"/>
          </a:xfrm>
        </p:grpSpPr>
        <p:sp>
          <p:nvSpPr>
            <p:cNvPr id="100" name="文本框 99"/>
            <p:cNvSpPr txBox="1"/>
            <p:nvPr/>
          </p:nvSpPr>
          <p:spPr>
            <a:xfrm>
              <a:off x="353" y="1875"/>
              <a:ext cx="17828" cy="247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/>
              <a:r>
                <a:rPr lang="zh-CN" sz="3200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10、白果中心小学六（1）班向青海玉树震区捐款240元，六（2）班比六（1）班多捐   ，六（3）班比六（2）班少</a:t>
              </a:r>
              <a:r>
                <a:rPr lang="zh-CN" sz="3200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捐 </a:t>
              </a:r>
              <a:r>
                <a:rPr lang="zh-CN" sz="3200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  ，六（3）班捐了多少元？</a:t>
              </a:r>
              <a:endParaRPr 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graphicFrame>
          <p:nvGraphicFramePr>
            <p:cNvPr id="8" name="对象 7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7652" y="2604"/>
            <a:ext cx="694" cy="10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" name="" r:id="rId1" imgW="203200" imgH="393700" progId="Equation.KSEE3">
                    <p:embed/>
                  </p:oleObj>
                </mc:Choice>
                <mc:Fallback>
                  <p:oleObj name="" r:id="rId1" imgW="203200" imgH="3937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7652" y="2604"/>
                          <a:ext cx="694" cy="101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对象 9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16973" y="2604"/>
            <a:ext cx="694" cy="10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" name="" r:id="rId3" imgW="203200" imgH="393700" progId="Equation.KSEE3">
                    <p:embed/>
                  </p:oleObj>
                </mc:Choice>
                <mc:Fallback>
                  <p:oleObj name="" r:id="rId3" imgW="203200" imgH="3937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6973" y="2604"/>
                          <a:ext cx="694" cy="101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3" name="对象 1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046798" y="2747010"/>
          <a:ext cx="4594860" cy="861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" name="" r:id="rId5" imgW="2095500" imgH="393700" progId="Equation.KSEE3">
                  <p:embed/>
                </p:oleObj>
              </mc:Choice>
              <mc:Fallback>
                <p:oleObj name="" r:id="rId5" imgW="20955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46798" y="2747010"/>
                        <a:ext cx="4594860" cy="8610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文本框 1"/>
          <p:cNvSpPr txBox="1"/>
          <p:nvPr/>
        </p:nvSpPr>
        <p:spPr>
          <a:xfrm>
            <a:off x="1060450" y="4922520"/>
            <a:ext cx="469201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答：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六（3）班捐了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220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元。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graphicFrame>
        <p:nvGraphicFramePr>
          <p:cNvPr id="7" name="对象 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060450" y="3591560"/>
          <a:ext cx="4567555" cy="861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" name="" r:id="rId7" imgW="2082800" imgH="393700" progId="Equation.KSEE3">
                  <p:embed/>
                </p:oleObj>
              </mc:Choice>
              <mc:Fallback>
                <p:oleObj name="" r:id="rId7" imgW="20828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060450" y="3591560"/>
                        <a:ext cx="4567555" cy="8610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组合 11"/>
          <p:cNvGrpSpPr/>
          <p:nvPr/>
        </p:nvGrpSpPr>
        <p:grpSpPr>
          <a:xfrm>
            <a:off x="401955" y="1190625"/>
            <a:ext cx="11320780" cy="1568450"/>
            <a:chOff x="353" y="1875"/>
            <a:chExt cx="17828" cy="2470"/>
          </a:xfrm>
        </p:grpSpPr>
        <p:sp>
          <p:nvSpPr>
            <p:cNvPr id="100" name="文本框 99"/>
            <p:cNvSpPr txBox="1"/>
            <p:nvPr/>
          </p:nvSpPr>
          <p:spPr>
            <a:xfrm>
              <a:off x="353" y="1875"/>
              <a:ext cx="17828" cy="247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/>
              <a:r>
                <a:rPr lang="zh-CN" sz="3200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11、一根4.6米的竹竿插入一个池塘，露出水面的长度是没入泥土长度的  ，露出水面的长度是水中长度的  ，这个池塘的水深有多少米？（和第6题同类）</a:t>
              </a:r>
              <a:endParaRPr 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graphicFrame>
          <p:nvGraphicFramePr>
            <p:cNvPr id="8" name="对象 7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3797" y="2459"/>
            <a:ext cx="521" cy="10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" name="" r:id="rId1" imgW="152400" imgH="393700" progId="Equation.KSEE3">
                    <p:embed/>
                  </p:oleObj>
                </mc:Choice>
                <mc:Fallback>
                  <p:oleObj name="" r:id="rId1" imgW="152400" imgH="3937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3797" y="2459"/>
                          <a:ext cx="521" cy="101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对象 9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13406" y="2604"/>
            <a:ext cx="521" cy="10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" name="" r:id="rId3" imgW="152400" imgH="393700" progId="Equation.KSEE3">
                    <p:embed/>
                  </p:oleObj>
                </mc:Choice>
                <mc:Fallback>
                  <p:oleObj name="" r:id="rId3" imgW="152400" imgH="3937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3406" y="2604"/>
                          <a:ext cx="521" cy="101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3" name="对象 1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120265" y="2590165"/>
          <a:ext cx="2826385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" name="" r:id="rId5" imgW="1181100" imgH="393700" progId="Equation.KSEE3">
                  <p:embed/>
                </p:oleObj>
              </mc:Choice>
              <mc:Fallback>
                <p:oleObj name="" r:id="rId5" imgW="11811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20265" y="2590165"/>
                        <a:ext cx="2826385" cy="939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对象 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174875" y="3377565"/>
          <a:ext cx="3098800" cy="9124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" name="" r:id="rId7" imgW="1333500" imgH="393700" progId="Equation.KSEE3">
                  <p:embed/>
                </p:oleObj>
              </mc:Choice>
              <mc:Fallback>
                <p:oleObj name="" r:id="rId7" imgW="13335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174875" y="3377565"/>
                        <a:ext cx="3098800" cy="9124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174875" y="4340225"/>
          <a:ext cx="3044190" cy="4959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" r:id="rId9" imgW="1244600" imgH="203200" progId="Equation.KSEE3">
                  <p:embed/>
                </p:oleObj>
              </mc:Choice>
              <mc:Fallback>
                <p:oleObj name="" r:id="rId9" imgW="1244600" imgH="2032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174875" y="4340225"/>
                        <a:ext cx="3044190" cy="4959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对象 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120265" y="4909503"/>
          <a:ext cx="3634740" cy="9613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" name="" r:id="rId11" imgW="1485900" imgH="393700" progId="Equation.KSEE3">
                  <p:embed/>
                </p:oleObj>
              </mc:Choice>
              <mc:Fallback>
                <p:oleObj name="" r:id="rId11" imgW="14859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120265" y="4909503"/>
                        <a:ext cx="3634740" cy="9613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文本框 14"/>
          <p:cNvSpPr txBox="1"/>
          <p:nvPr/>
        </p:nvSpPr>
        <p:spPr>
          <a:xfrm>
            <a:off x="1454785" y="6054090"/>
            <a:ext cx="653097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答：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这个池塘的水深有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1.6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米。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组合 11"/>
          <p:cNvGrpSpPr/>
          <p:nvPr/>
        </p:nvGrpSpPr>
        <p:grpSpPr>
          <a:xfrm>
            <a:off x="401955" y="1083945"/>
            <a:ext cx="11320780" cy="1183005"/>
            <a:chOff x="353" y="1707"/>
            <a:chExt cx="17828" cy="1863"/>
          </a:xfrm>
        </p:grpSpPr>
        <p:sp>
          <p:nvSpPr>
            <p:cNvPr id="100" name="文本框 99"/>
            <p:cNvSpPr txBox="1"/>
            <p:nvPr/>
          </p:nvSpPr>
          <p:spPr>
            <a:xfrm>
              <a:off x="353" y="1875"/>
              <a:ext cx="17828" cy="169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/>
              <a:r>
                <a:rPr lang="zh-CN" sz="3200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12、王阳期末数96分，孙月的成绩比王阳低  。李星的成绩是王阳和孙月总分的  。李星得了多少分？</a:t>
              </a:r>
              <a:endParaRPr 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graphicFrame>
          <p:nvGraphicFramePr>
            <p:cNvPr id="8" name="对象 7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12798" y="1707"/>
            <a:ext cx="521" cy="10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" name="" r:id="rId1" imgW="152400" imgH="393700" progId="Equation.KSEE3">
                    <p:embed/>
                  </p:oleObj>
                </mc:Choice>
                <mc:Fallback>
                  <p:oleObj name="" r:id="rId1" imgW="152400" imgH="3937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12798" y="1707"/>
                          <a:ext cx="521" cy="101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对象 9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5775" y="2652"/>
            <a:ext cx="521" cy="9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" name="" r:id="rId3" imgW="152400" imgH="393700" progId="Equation.KSEE3">
                    <p:embed/>
                  </p:oleObj>
                </mc:Choice>
                <mc:Fallback>
                  <p:oleObj name="" r:id="rId3" imgW="152400" imgH="3937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5775" y="2652"/>
                          <a:ext cx="521" cy="91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3" name="对象 1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635760" y="2369185"/>
          <a:ext cx="3676015" cy="861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" name="" r:id="rId5" imgW="1676400" imgH="393700" progId="Equation.KSEE3">
                  <p:embed/>
                </p:oleObj>
              </mc:Choice>
              <mc:Fallback>
                <p:oleObj name="" r:id="rId5" imgW="16764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635760" y="2369185"/>
                        <a:ext cx="3676015" cy="8610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文本框 1"/>
          <p:cNvSpPr txBox="1"/>
          <p:nvPr/>
        </p:nvSpPr>
        <p:spPr>
          <a:xfrm>
            <a:off x="1407160" y="4664710"/>
            <a:ext cx="469201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答：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李星得了多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88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分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graphicFrame>
        <p:nvGraphicFramePr>
          <p:cNvPr id="7" name="对象 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635443" y="3230245"/>
          <a:ext cx="4234180" cy="861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" name="" r:id="rId7" imgW="1930400" imgH="393700" progId="Equation.KSEE3">
                  <p:embed/>
                </p:oleObj>
              </mc:Choice>
              <mc:Fallback>
                <p:oleObj name="" r:id="rId7" imgW="19304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635443" y="3230245"/>
                        <a:ext cx="4234180" cy="8610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组合 11"/>
          <p:cNvGrpSpPr/>
          <p:nvPr/>
        </p:nvGrpSpPr>
        <p:grpSpPr>
          <a:xfrm>
            <a:off x="401955" y="1160780"/>
            <a:ext cx="11320780" cy="1106170"/>
            <a:chOff x="353" y="1828"/>
            <a:chExt cx="17828" cy="1742"/>
          </a:xfrm>
        </p:grpSpPr>
        <p:sp>
          <p:nvSpPr>
            <p:cNvPr id="100" name="文本框 99"/>
            <p:cNvSpPr txBox="1"/>
            <p:nvPr/>
          </p:nvSpPr>
          <p:spPr>
            <a:xfrm>
              <a:off x="353" y="1875"/>
              <a:ext cx="17828" cy="169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/>
              <a:r>
                <a:rPr lang="zh-CN" sz="3200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13、一堆煤有吨，第一次用去全部的   ，第二次用去余下部分的  ，还剩多少吨？</a:t>
              </a:r>
              <a:endParaRPr 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graphicFrame>
          <p:nvGraphicFramePr>
            <p:cNvPr id="8" name="对象 7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1802" y="2559"/>
            <a:ext cx="521" cy="10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" name="" r:id="rId1" imgW="152400" imgH="393700" progId="Equation.KSEE3">
                    <p:embed/>
                  </p:oleObj>
                </mc:Choice>
                <mc:Fallback>
                  <p:oleObj name="" r:id="rId1" imgW="152400" imgH="3937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1802" y="2559"/>
                          <a:ext cx="521" cy="101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对象 9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11031" y="1828"/>
            <a:ext cx="478" cy="9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" name="" r:id="rId3" imgW="139700" imgH="393700" progId="Equation.KSEE3">
                    <p:embed/>
                  </p:oleObj>
                </mc:Choice>
                <mc:Fallback>
                  <p:oleObj name="" r:id="rId3" imgW="139700" imgH="3937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1031" y="1828"/>
                          <a:ext cx="478" cy="91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3" name="对象 1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457133" y="2369185"/>
          <a:ext cx="2033270" cy="861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" name="" r:id="rId5" imgW="927100" imgH="393700" progId="Equation.KSEE3">
                  <p:embed/>
                </p:oleObj>
              </mc:Choice>
              <mc:Fallback>
                <p:oleObj name="" r:id="rId5" imgW="9271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457133" y="2369185"/>
                        <a:ext cx="2033270" cy="8610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对象 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382203" y="3328035"/>
          <a:ext cx="3286760" cy="861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" name="" r:id="rId7" imgW="1498600" imgH="393700" progId="Equation.KSEE3">
                  <p:embed/>
                </p:oleObj>
              </mc:Choice>
              <mc:Fallback>
                <p:oleObj name="" r:id="rId7" imgW="14986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382203" y="3328035"/>
                        <a:ext cx="3286760" cy="8610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2" name="组合 21"/>
          <p:cNvGrpSpPr/>
          <p:nvPr/>
        </p:nvGrpSpPr>
        <p:grpSpPr>
          <a:xfrm>
            <a:off x="1407160" y="4495165"/>
            <a:ext cx="4691380" cy="861060"/>
            <a:chOff x="2216" y="7079"/>
            <a:chExt cx="7388" cy="1356"/>
          </a:xfrm>
        </p:grpSpPr>
        <p:sp>
          <p:nvSpPr>
            <p:cNvPr id="3" name="文本框 2"/>
            <p:cNvSpPr txBox="1"/>
            <p:nvPr/>
          </p:nvSpPr>
          <p:spPr>
            <a:xfrm>
              <a:off x="2216" y="7346"/>
              <a:ext cx="7389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/>
              <a:r>
                <a:rPr lang="zh-CN" sz="2800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答：</a:t>
              </a:r>
              <a:r>
                <a:rPr lang="zh-CN" sz="2800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还剩   吨</a:t>
              </a:r>
              <a:endPara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endParaRPr>
            </a:p>
          </p:txBody>
        </p:sp>
        <p:graphicFrame>
          <p:nvGraphicFramePr>
            <p:cNvPr id="17" name="对象 16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4857" y="7079"/>
            <a:ext cx="483" cy="13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" name="" r:id="rId9" imgW="139700" imgH="393700" progId="Equation.KSEE3">
                    <p:embed/>
                  </p:oleObj>
                </mc:Choice>
                <mc:Fallback>
                  <p:oleObj name="" r:id="rId9" imgW="139700" imgH="393700" progId="Equation.KSEE3">
                    <p:embed/>
                    <p:pic>
                      <p:nvPicPr>
                        <p:cNvPr id="0" name="图片 1025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4857" y="7079"/>
                          <a:ext cx="483" cy="135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组合 11"/>
          <p:cNvGrpSpPr/>
          <p:nvPr/>
        </p:nvGrpSpPr>
        <p:grpSpPr>
          <a:xfrm>
            <a:off x="401955" y="1177925"/>
            <a:ext cx="11320780" cy="1076325"/>
            <a:chOff x="353" y="1875"/>
            <a:chExt cx="17828" cy="1695"/>
          </a:xfrm>
        </p:grpSpPr>
        <p:sp>
          <p:nvSpPr>
            <p:cNvPr id="100" name="文本框 99"/>
            <p:cNvSpPr txBox="1"/>
            <p:nvPr/>
          </p:nvSpPr>
          <p:spPr>
            <a:xfrm>
              <a:off x="353" y="1875"/>
              <a:ext cx="17828" cy="169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/>
              <a:r>
                <a:rPr lang="zh-CN" sz="3200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14、果园里有苹果树324棵，梨树的棵树是苹果树的   ，桃树的棵树是梨树的  ，桃树有多少棵？</a:t>
              </a:r>
              <a:endParaRPr 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graphicFrame>
          <p:nvGraphicFramePr>
            <p:cNvPr id="8" name="对象 7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5079" y="2559"/>
            <a:ext cx="478" cy="10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" name="" r:id="rId1" imgW="139700" imgH="393700" progId="Equation.KSEE3">
                    <p:embed/>
                  </p:oleObj>
                </mc:Choice>
                <mc:Fallback>
                  <p:oleObj name="" r:id="rId1" imgW="139700" imgH="3937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5079" y="2559"/>
                          <a:ext cx="478" cy="101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" name="对象 9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15126" y="1875"/>
            <a:ext cx="696" cy="9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" name="" r:id="rId3" imgW="203200" imgH="393700" progId="Equation.KSEE3">
                    <p:embed/>
                  </p:oleObj>
                </mc:Choice>
                <mc:Fallback>
                  <p:oleObj name="" r:id="rId3" imgW="203200" imgH="3937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5126" y="1875"/>
                          <a:ext cx="696" cy="91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3" name="对象 1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900238" y="2369185"/>
          <a:ext cx="3147060" cy="861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" name="" r:id="rId5" imgW="1435100" imgH="393700" progId="Equation.KSEE3">
                  <p:embed/>
                </p:oleObj>
              </mc:Choice>
              <mc:Fallback>
                <p:oleObj name="" r:id="rId5" imgW="14351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900238" y="2369185"/>
                        <a:ext cx="3147060" cy="8610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1900555" y="4523740"/>
            <a:ext cx="469201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答：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桃树有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264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棵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969770" y="3230245"/>
          <a:ext cx="3007995" cy="861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" r:id="rId7" imgW="1371600" imgH="393700" progId="Equation.KSEE3">
                  <p:embed/>
                </p:oleObj>
              </mc:Choice>
              <mc:Fallback>
                <p:oleObj name="" r:id="rId7" imgW="13716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969770" y="3230245"/>
                        <a:ext cx="3007995" cy="8610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组合 11"/>
          <p:cNvGrpSpPr/>
          <p:nvPr/>
        </p:nvGrpSpPr>
        <p:grpSpPr>
          <a:xfrm>
            <a:off x="412115" y="1177925"/>
            <a:ext cx="11320780" cy="1076325"/>
            <a:chOff x="353" y="1875"/>
            <a:chExt cx="17828" cy="1695"/>
          </a:xfrm>
        </p:grpSpPr>
        <p:sp>
          <p:nvSpPr>
            <p:cNvPr id="100" name="文本框 99"/>
            <p:cNvSpPr txBox="1"/>
            <p:nvPr/>
          </p:nvSpPr>
          <p:spPr>
            <a:xfrm>
              <a:off x="353" y="1875"/>
              <a:ext cx="17828" cy="169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/>
              <a:r>
                <a:rPr lang="zh-CN" sz="3200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15、一批水泥，用120吨，剩下的是用去的  ，这批水泥有多少吨？</a:t>
              </a:r>
              <a:endParaRPr 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graphicFrame>
          <p:nvGraphicFramePr>
            <p:cNvPr id="8" name="对象 7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12491" y="1875"/>
            <a:ext cx="478" cy="10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" name="" r:id="rId1" imgW="139700" imgH="393700" progId="Equation.KSEE3">
                    <p:embed/>
                  </p:oleObj>
                </mc:Choice>
                <mc:Fallback>
                  <p:oleObj name="" r:id="rId1" imgW="139700" imgH="3937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12491" y="1875"/>
                          <a:ext cx="478" cy="101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6" name="对象 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201103" y="2196465"/>
          <a:ext cx="5431790" cy="861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" name="" r:id="rId3" imgW="2476500" imgH="393700" progId="Equation.KSEE3">
                  <p:embed/>
                </p:oleObj>
              </mc:Choice>
              <mc:Fallback>
                <p:oleObj name="" r:id="rId3" imgW="24765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01103" y="2196465"/>
                        <a:ext cx="5431790" cy="8610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组合 4"/>
          <p:cNvGrpSpPr/>
          <p:nvPr/>
        </p:nvGrpSpPr>
        <p:grpSpPr>
          <a:xfrm>
            <a:off x="1269365" y="3896995"/>
            <a:ext cx="4691380" cy="861060"/>
            <a:chOff x="1999" y="6137"/>
            <a:chExt cx="7388" cy="1356"/>
          </a:xfrm>
        </p:grpSpPr>
        <p:sp>
          <p:nvSpPr>
            <p:cNvPr id="3" name="文本框 2"/>
            <p:cNvSpPr txBox="1"/>
            <p:nvPr/>
          </p:nvSpPr>
          <p:spPr>
            <a:xfrm>
              <a:off x="1999" y="6404"/>
              <a:ext cx="7389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/>
              <a:r>
                <a:rPr lang="zh-CN" sz="2800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答：</a:t>
              </a:r>
              <a:r>
                <a:rPr lang="zh-CN" sz="2800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这批水泥有</a:t>
              </a:r>
              <a:endPara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endParaRPr>
            </a:p>
          </p:txBody>
        </p:sp>
        <p:graphicFrame>
          <p:nvGraphicFramePr>
            <p:cNvPr id="2" name="对象 1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6173" y="6137"/>
            <a:ext cx="2106" cy="13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" name="" r:id="rId5" imgW="609600" imgH="393700" progId="Equation.KSEE3">
                    <p:embed/>
                  </p:oleObj>
                </mc:Choice>
                <mc:Fallback>
                  <p:oleObj name="" r:id="rId5" imgW="609600" imgH="393700" progId="Equation.KSEE3">
                    <p:embed/>
                    <p:pic>
                      <p:nvPicPr>
                        <p:cNvPr id="0" name="图片 1025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6173" y="6137"/>
                          <a:ext cx="2106" cy="135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组合 11"/>
          <p:cNvGrpSpPr/>
          <p:nvPr/>
        </p:nvGrpSpPr>
        <p:grpSpPr>
          <a:xfrm>
            <a:off x="401955" y="1177925"/>
            <a:ext cx="11320780" cy="1938020"/>
            <a:chOff x="353" y="1875"/>
            <a:chExt cx="17828" cy="3052"/>
          </a:xfrm>
        </p:grpSpPr>
        <p:sp>
          <p:nvSpPr>
            <p:cNvPr id="100" name="文本框 99"/>
            <p:cNvSpPr txBox="1"/>
            <p:nvPr/>
          </p:nvSpPr>
          <p:spPr>
            <a:xfrm>
              <a:off x="353" y="1875"/>
              <a:ext cx="17828" cy="305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/>
              <a:r>
                <a:rPr lang="zh-CN" sz="3200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16、比较大小并填空。</a:t>
              </a:r>
              <a:endPara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endParaRPr>
            </a:p>
            <a:p>
              <a:pPr indent="0"/>
              <a:r>
                <a:rPr lang="zh-CN" sz="2800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 a、b、c都是非零自然数，a×   ＝b</a:t>
              </a:r>
              <a:r>
                <a:rPr lang="zh-CN" sz="2800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×</a:t>
              </a:r>
              <a:r>
                <a:rPr lang="zh-CN" sz="2800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   ＝c×   。那么a、b、c这</a:t>
              </a:r>
              <a:endPara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endParaRPr>
            </a:p>
            <a:p>
              <a:pPr indent="0"/>
              <a:endPara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endParaRPr>
            </a:p>
            <a:p>
              <a:pPr indent="0"/>
              <a:r>
                <a:rPr lang="zh-CN" sz="3200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三个数中，最大的数是（     ），最小的数是（   ）。</a:t>
              </a:r>
              <a:endParaRPr 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graphicFrame>
          <p:nvGraphicFramePr>
            <p:cNvPr id="8" name="对象 7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8026" y="2459"/>
            <a:ext cx="696" cy="10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" name="" r:id="rId1" imgW="203200" imgH="393700" progId="Equation.KSEE3">
                    <p:embed/>
                  </p:oleObj>
                </mc:Choice>
                <mc:Fallback>
                  <p:oleObj name="" r:id="rId1" imgW="203200" imgH="3937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8026" y="2459"/>
                          <a:ext cx="696" cy="101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" name="对象 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757353" y="1548765"/>
          <a:ext cx="497205" cy="6419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" name="" r:id="rId3" imgW="228600" imgH="393700" progId="Equation.KSEE3">
                  <p:embed/>
                </p:oleObj>
              </mc:Choice>
              <mc:Fallback>
                <p:oleObj name="" r:id="rId3" imgW="2286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757353" y="1548765"/>
                        <a:ext cx="497205" cy="6419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8243888" y="1548765"/>
          <a:ext cx="497205" cy="6419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" r:id="rId5" imgW="228600" imgH="393700" progId="Equation.KSEE3">
                  <p:embed/>
                </p:oleObj>
              </mc:Choice>
              <mc:Fallback>
                <p:oleObj name="" r:id="rId5" imgW="2286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243888" y="1548765"/>
                        <a:ext cx="497205" cy="6419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文本框 13"/>
          <p:cNvSpPr txBox="1"/>
          <p:nvPr/>
        </p:nvSpPr>
        <p:spPr>
          <a:xfrm>
            <a:off x="9330055" y="2392045"/>
            <a:ext cx="577215" cy="7683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4400" b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endParaRPr lang="en-US" altLang="zh-CN" sz="4400" b="0"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5202555" y="2426335"/>
            <a:ext cx="577215" cy="7683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en-US" altLang="zh-CN" sz="4400" b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b</a:t>
            </a:r>
            <a:endParaRPr lang="en-US" altLang="zh-CN" sz="4400" b="0"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组合 11"/>
          <p:cNvGrpSpPr/>
          <p:nvPr/>
        </p:nvGrpSpPr>
        <p:grpSpPr>
          <a:xfrm>
            <a:off x="401955" y="1177925"/>
            <a:ext cx="11320780" cy="1076325"/>
            <a:chOff x="353" y="1875"/>
            <a:chExt cx="17828" cy="1695"/>
          </a:xfrm>
        </p:grpSpPr>
        <p:sp>
          <p:nvSpPr>
            <p:cNvPr id="100" name="文本框 99"/>
            <p:cNvSpPr txBox="1"/>
            <p:nvPr/>
          </p:nvSpPr>
          <p:spPr>
            <a:xfrm>
              <a:off x="353" y="1875"/>
              <a:ext cx="17828" cy="169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/>
              <a:r>
                <a:rPr lang="zh-CN" sz="3200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17、五个连续偶数的和的倒数是   ，这五个偶数中最小的是几？最大的是几？</a:t>
              </a:r>
              <a:endParaRPr 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graphicFrame>
          <p:nvGraphicFramePr>
            <p:cNvPr id="8" name="对象 7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9614" y="1875"/>
            <a:ext cx="740" cy="10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" name="" r:id="rId1" imgW="215900" imgH="393700" progId="Equation.KSEE3">
                    <p:embed/>
                  </p:oleObj>
                </mc:Choice>
                <mc:Fallback>
                  <p:oleObj name="" r:id="rId1" imgW="215900" imgH="3937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9614" y="1875"/>
                          <a:ext cx="740" cy="101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3" name="对象 1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705610" y="2254250"/>
          <a:ext cx="1532255" cy="861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" name="" r:id="rId3" imgW="698500" imgH="393700" progId="Equation.KSEE3">
                  <p:embed/>
                </p:oleObj>
              </mc:Choice>
              <mc:Fallback>
                <p:oleObj name="" r:id="rId3" imgW="6985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05610" y="2254250"/>
                        <a:ext cx="1532255" cy="8610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705293" y="3499803"/>
          <a:ext cx="1504950" cy="3879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" name="" r:id="rId5" imgW="685800" imgH="177165" progId="Equation.KSEE3">
                  <p:embed/>
                </p:oleObj>
              </mc:Choice>
              <mc:Fallback>
                <p:oleObj name="" r:id="rId5" imgW="685800" imgH="177165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705293" y="3499803"/>
                        <a:ext cx="1504950" cy="3879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对象 1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705293" y="4258628"/>
          <a:ext cx="1644650" cy="3879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" name="" r:id="rId7" imgW="749300" imgH="177165" progId="Equation.KSEE3">
                  <p:embed/>
                </p:oleObj>
              </mc:Choice>
              <mc:Fallback>
                <p:oleObj name="" r:id="rId7" imgW="749300" imgH="177165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705293" y="4258628"/>
                        <a:ext cx="1644650" cy="3879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对象 1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705610" y="4897438"/>
          <a:ext cx="1951355" cy="3879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" name="" r:id="rId9" imgW="889000" imgH="177165" progId="Equation.KSEE3">
                  <p:embed/>
                </p:oleObj>
              </mc:Choice>
              <mc:Fallback>
                <p:oleObj name="" r:id="rId9" imgW="889000" imgH="177165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705610" y="4897438"/>
                        <a:ext cx="1951355" cy="3879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文本框 18"/>
          <p:cNvSpPr txBox="1"/>
          <p:nvPr/>
        </p:nvSpPr>
        <p:spPr>
          <a:xfrm>
            <a:off x="1007110" y="5677535"/>
            <a:ext cx="945896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答：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这五个偶数中最小的是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6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这五个偶数中最大的是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14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组合 11"/>
          <p:cNvGrpSpPr/>
          <p:nvPr/>
        </p:nvGrpSpPr>
        <p:grpSpPr>
          <a:xfrm>
            <a:off x="401955" y="1160145"/>
            <a:ext cx="11320780" cy="1658620"/>
            <a:chOff x="353" y="1733"/>
            <a:chExt cx="17828" cy="2612"/>
          </a:xfrm>
        </p:grpSpPr>
        <p:sp>
          <p:nvSpPr>
            <p:cNvPr id="100" name="文本框 99"/>
            <p:cNvSpPr txBox="1"/>
            <p:nvPr/>
          </p:nvSpPr>
          <p:spPr>
            <a:xfrm>
              <a:off x="353" y="1875"/>
              <a:ext cx="17828" cy="247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/>
              <a:r>
                <a:rPr lang="zh-CN" sz="3200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18、有两筐梨。乙筐的质量是甲筐的   ，从甲筐中取出5千克放入乙筐后，乙筐的梨是甲筐的   。甲、乙两筐梨共重多少千克？</a:t>
              </a:r>
              <a:endParaRPr 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graphicFrame>
          <p:nvGraphicFramePr>
            <p:cNvPr id="8" name="对象 7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11075" y="1733"/>
            <a:ext cx="479" cy="10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" name="" r:id="rId1" imgW="139700" imgH="393700" progId="Equation.KSEE3">
                    <p:embed/>
                  </p:oleObj>
                </mc:Choice>
                <mc:Fallback>
                  <p:oleObj name="" r:id="rId1" imgW="139700" imgH="3937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11075" y="1733"/>
                          <a:ext cx="479" cy="102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" name="对象 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334443" y="1704340"/>
          <a:ext cx="332105" cy="6419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" name="" r:id="rId3" imgW="152400" imgH="393700" progId="Equation.KSEE3">
                  <p:embed/>
                </p:oleObj>
              </mc:Choice>
              <mc:Fallback>
                <p:oleObj name="" r:id="rId3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334443" y="1704340"/>
                        <a:ext cx="332105" cy="6419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对象 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831023" y="2900680"/>
          <a:ext cx="255905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" r:id="rId5" imgW="1168400" imgH="203200" progId="Equation.KSEE3">
                  <p:embed/>
                </p:oleObj>
              </mc:Choice>
              <mc:Fallback>
                <p:oleObj name="" r:id="rId5" imgW="1168400" imgH="2032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31023" y="2900680"/>
                        <a:ext cx="2559050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803083" y="3518535"/>
          <a:ext cx="261493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" name="" r:id="rId7" imgW="1193800" imgH="203200" progId="Equation.KSEE3">
                  <p:embed/>
                </p:oleObj>
              </mc:Choice>
              <mc:Fallback>
                <p:oleObj name="" r:id="rId7" imgW="1193800" imgH="2032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803083" y="3518535"/>
                        <a:ext cx="2614930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对象 10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803400" y="4244975"/>
          <a:ext cx="3815715" cy="861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" name="" r:id="rId9" imgW="1739900" imgH="393700" progId="Equation.KSEE3">
                  <p:embed/>
                </p:oleObj>
              </mc:Choice>
              <mc:Fallback>
                <p:oleObj name="" r:id="rId9" imgW="17399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803400" y="4244975"/>
                        <a:ext cx="3815715" cy="8610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文本框 18"/>
          <p:cNvSpPr txBox="1"/>
          <p:nvPr/>
        </p:nvSpPr>
        <p:spPr>
          <a:xfrm>
            <a:off x="854710" y="5220335"/>
            <a:ext cx="945896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答：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甲、乙两筐梨共重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80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千克。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541997" y="1047750"/>
            <a:ext cx="11148353" cy="1183005"/>
            <a:chOff x="-87" y="1272"/>
            <a:chExt cx="14374" cy="1863"/>
          </a:xfrm>
        </p:grpSpPr>
        <p:sp>
          <p:nvSpPr>
            <p:cNvPr id="100" name="文本框 99"/>
            <p:cNvSpPr txBox="1"/>
            <p:nvPr/>
          </p:nvSpPr>
          <p:spPr>
            <a:xfrm>
              <a:off x="-87" y="1440"/>
              <a:ext cx="14374" cy="169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/>
              <a:r>
                <a:rPr lang="zh-CN" sz="3200" b="1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1、小明三天看完一本书，第一天看了全书的  ，</a:t>
              </a:r>
              <a:r>
                <a:rPr lang="zh-CN" sz="3200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第二天看了余下的   第三天看了27页，这本书共有多少页？</a:t>
              </a:r>
              <a:endPara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endParaRPr>
            </a:p>
          </p:txBody>
        </p:sp>
        <p:graphicFrame>
          <p:nvGraphicFramePr>
            <p:cNvPr id="4" name="对象 3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10385" y="1272"/>
            <a:ext cx="390" cy="10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5" name="" r:id="rId1" imgW="152400" imgH="393700" progId="Equation.KSEE3">
                    <p:embed/>
                  </p:oleObj>
                </mc:Choice>
                <mc:Fallback>
                  <p:oleObj name="" r:id="rId1" imgW="152400" imgH="3937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10385" y="1272"/>
                          <a:ext cx="390" cy="101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" name="对象 4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1791" y="2124"/>
            <a:ext cx="390" cy="10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" name="" r:id="rId3" imgW="152400" imgH="393700" progId="Equation.KSEE3">
                    <p:embed/>
                  </p:oleObj>
                </mc:Choice>
                <mc:Fallback>
                  <p:oleObj name="" r:id="rId3" imgW="152400" imgH="3937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791" y="2124"/>
                          <a:ext cx="390" cy="101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7" name="对象 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399540" y="2458720"/>
          <a:ext cx="1500505" cy="861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" r:id="rId5" imgW="685800" imgH="393700" progId="Equation.KSEE3">
                  <p:embed/>
                </p:oleObj>
              </mc:Choice>
              <mc:Fallback>
                <p:oleObj name="" r:id="rId5" imgW="6858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99540" y="2458720"/>
                        <a:ext cx="1500505" cy="8610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356043" y="3587115"/>
          <a:ext cx="3669030" cy="861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" name="" r:id="rId7" imgW="1676400" imgH="393700" progId="Equation.KSEE3">
                  <p:embed/>
                </p:oleObj>
              </mc:Choice>
              <mc:Fallback>
                <p:oleObj name="" r:id="rId7" imgW="16764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356043" y="3587115"/>
                        <a:ext cx="3669030" cy="8610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文本框 8"/>
          <p:cNvSpPr txBox="1"/>
          <p:nvPr/>
        </p:nvSpPr>
        <p:spPr>
          <a:xfrm>
            <a:off x="1268730" y="4927600"/>
            <a:ext cx="471487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答：这本书共有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60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页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401955" y="1250315"/>
            <a:ext cx="11320780" cy="1633220"/>
            <a:chOff x="633" y="1969"/>
            <a:chExt cx="17828" cy="2572"/>
          </a:xfrm>
        </p:grpSpPr>
        <p:grpSp>
          <p:nvGrpSpPr>
            <p:cNvPr id="12" name="组合 11"/>
            <p:cNvGrpSpPr/>
            <p:nvPr/>
          </p:nvGrpSpPr>
          <p:grpSpPr>
            <a:xfrm>
              <a:off x="633" y="1969"/>
              <a:ext cx="17828" cy="2470"/>
              <a:chOff x="353" y="1875"/>
              <a:chExt cx="17828" cy="2470"/>
            </a:xfrm>
          </p:grpSpPr>
          <p:sp>
            <p:nvSpPr>
              <p:cNvPr id="100" name="文本框 99"/>
              <p:cNvSpPr txBox="1"/>
              <p:nvPr/>
            </p:nvSpPr>
            <p:spPr>
              <a:xfrm>
                <a:off x="353" y="1875"/>
                <a:ext cx="17828" cy="247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 indent="0"/>
                <a:r>
                  <a:rPr lang="zh-CN" sz="3200"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19、今年六一儿童节前，我校低年级原有少先队员是非少先队员的   ，儿童节又有91名同学加入了少先队组织。这样，少先队员人数是非少先队员的   。学校低年级有学生多少人？</a:t>
                </a:r>
                <a:endParaRPr lang="zh-CN" sz="3200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endParaRPr>
              </a:p>
            </p:txBody>
          </p:sp>
          <p:graphicFrame>
            <p:nvGraphicFramePr>
              <p:cNvPr id="8" name="对象 7">
                <a:hlinkClick r:id="" action="ppaction://ole?verb="/>
              </p:cNvPr>
              <p:cNvGraphicFramePr>
                <a:graphicFrameLocks noChangeAspect="1"/>
              </p:cNvGraphicFramePr>
              <p:nvPr/>
            </p:nvGraphicFramePr>
            <p:xfrm>
              <a:off x="2022" y="2596"/>
              <a:ext cx="479" cy="102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" name="" r:id="rId1" imgW="139700" imgH="393700" progId="Equation.KSEE3">
                      <p:embed/>
                    </p:oleObj>
                  </mc:Choice>
                  <mc:Fallback>
                    <p:oleObj name="" r:id="rId1" imgW="139700" imgH="393700" progId="Equation.KSEE3">
                      <p:embed/>
                      <p:pic>
                        <p:nvPicPr>
                          <p:cNvPr id="0" name="图片 1024"/>
                          <p:cNvPicPr/>
                          <p:nvPr/>
                        </p:nvPicPr>
                        <p:blipFill>
                          <a:blip r:embed="rId2"/>
                          <a:stretch>
                            <a:fillRect/>
                          </a:stretch>
                        </p:blipFill>
                        <p:spPr>
                          <a:xfrm>
                            <a:off x="2022" y="2596"/>
                            <a:ext cx="479" cy="1028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2" name="对象 1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8688" y="3530"/>
            <a:ext cx="523" cy="10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" name="" r:id="rId3" imgW="152400" imgH="393700" progId="Equation.KSEE3">
                    <p:embed/>
                  </p:oleObj>
                </mc:Choice>
                <mc:Fallback>
                  <p:oleObj name="" r:id="rId3" imgW="152400" imgH="3937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8688" y="3530"/>
                          <a:ext cx="523" cy="101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1" name="对象 10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302385" y="2998470"/>
          <a:ext cx="4123055" cy="861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" name="" r:id="rId5" imgW="1879600" imgH="393700" progId="Equation.KSEE3">
                  <p:embed/>
                </p:oleObj>
              </mc:Choice>
              <mc:Fallback>
                <p:oleObj name="" r:id="rId5" imgW="18796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02385" y="2998470"/>
                        <a:ext cx="4123055" cy="8610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文本框 18"/>
          <p:cNvSpPr txBox="1"/>
          <p:nvPr/>
        </p:nvSpPr>
        <p:spPr>
          <a:xfrm>
            <a:off x="953135" y="4893310"/>
            <a:ext cx="945896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答：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学校低年级有学生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420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人。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401955" y="1163955"/>
            <a:ext cx="11320780" cy="1654810"/>
            <a:chOff x="633" y="1833"/>
            <a:chExt cx="17828" cy="2606"/>
          </a:xfrm>
        </p:grpSpPr>
        <p:grpSp>
          <p:nvGrpSpPr>
            <p:cNvPr id="12" name="组合 11"/>
            <p:cNvGrpSpPr/>
            <p:nvPr/>
          </p:nvGrpSpPr>
          <p:grpSpPr>
            <a:xfrm>
              <a:off x="633" y="1969"/>
              <a:ext cx="17828" cy="2470"/>
              <a:chOff x="353" y="1875"/>
              <a:chExt cx="17828" cy="2470"/>
            </a:xfrm>
          </p:grpSpPr>
          <p:sp>
            <p:nvSpPr>
              <p:cNvPr id="100" name="文本框 99"/>
              <p:cNvSpPr txBox="1"/>
              <p:nvPr/>
            </p:nvSpPr>
            <p:spPr>
              <a:xfrm>
                <a:off x="353" y="1875"/>
                <a:ext cx="17828" cy="247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 indent="0"/>
                <a:r>
                  <a:rPr lang="zh-CN" sz="3200"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20、小马虎在做数学题时，把一个数除以  看成了乘  ，结果得到  。聪明的小朋友，你知道这道题的正确结果应该是多少吗？</a:t>
                </a:r>
                <a:endParaRPr lang="zh-CN" sz="3200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endParaRPr>
              </a:p>
            </p:txBody>
          </p:sp>
          <p:graphicFrame>
            <p:nvGraphicFramePr>
              <p:cNvPr id="8" name="对象 7">
                <a:hlinkClick r:id="" action="ppaction://ole?verb="/>
              </p:cNvPr>
              <p:cNvGraphicFramePr>
                <a:graphicFrameLocks noChangeAspect="1"/>
              </p:cNvGraphicFramePr>
              <p:nvPr/>
            </p:nvGraphicFramePr>
            <p:xfrm>
              <a:off x="1818" y="2596"/>
              <a:ext cx="741" cy="102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9" name="" r:id="rId1" imgW="215900" imgH="393700" progId="Equation.KSEE3">
                      <p:embed/>
                    </p:oleObj>
                  </mc:Choice>
                  <mc:Fallback>
                    <p:oleObj name="" r:id="rId1" imgW="215900" imgH="393700" progId="Equation.KSEE3">
                      <p:embed/>
                      <p:pic>
                        <p:nvPicPr>
                          <p:cNvPr id="0" name="图片 1024"/>
                          <p:cNvPicPr/>
                          <p:nvPr/>
                        </p:nvPicPr>
                        <p:blipFill>
                          <a:blip r:embed="rId2"/>
                          <a:stretch>
                            <a:fillRect/>
                          </a:stretch>
                        </p:blipFill>
                        <p:spPr>
                          <a:xfrm>
                            <a:off x="1818" y="2596"/>
                            <a:ext cx="741" cy="1028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2" name="对象 1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12429" y="1833"/>
            <a:ext cx="523" cy="10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" name="" r:id="rId3" imgW="152400" imgH="393700" progId="Equation.KSEE3">
                    <p:embed/>
                  </p:oleObj>
                </mc:Choice>
                <mc:Fallback>
                  <p:oleObj name="" r:id="rId3" imgW="152400" imgH="3937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2429" y="1833"/>
                          <a:ext cx="523" cy="101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" name="对象 3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15572" y="1833"/>
            <a:ext cx="523" cy="10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" name="" r:id="rId5" imgW="152400" imgH="393700" progId="Equation.KSEE3">
                    <p:embed/>
                  </p:oleObj>
                </mc:Choice>
                <mc:Fallback>
                  <p:oleObj name="" r:id="rId5" imgW="152400" imgH="3937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5572" y="1833"/>
                          <a:ext cx="523" cy="101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1" name="对象 10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873250" y="3130550"/>
          <a:ext cx="2173605" cy="861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" name="" r:id="rId7" imgW="990600" imgH="393700" progId="Equation.KSEE3">
                  <p:embed/>
                </p:oleObj>
              </mc:Choice>
              <mc:Fallback>
                <p:oleObj name="" r:id="rId7" imgW="9906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873250" y="3130550"/>
                        <a:ext cx="2173605" cy="8610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" name="组合 13"/>
          <p:cNvGrpSpPr/>
          <p:nvPr/>
        </p:nvGrpSpPr>
        <p:grpSpPr>
          <a:xfrm>
            <a:off x="953135" y="4723765"/>
            <a:ext cx="9458960" cy="861060"/>
            <a:chOff x="1501" y="7439"/>
            <a:chExt cx="14896" cy="1356"/>
          </a:xfrm>
        </p:grpSpPr>
        <p:sp>
          <p:nvSpPr>
            <p:cNvPr id="19" name="文本框 18"/>
            <p:cNvSpPr txBox="1"/>
            <p:nvPr/>
          </p:nvSpPr>
          <p:spPr>
            <a:xfrm>
              <a:off x="1501" y="7706"/>
              <a:ext cx="14896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/>
              <a:r>
                <a:rPr lang="zh-CN" sz="2800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答：</a:t>
              </a:r>
              <a:r>
                <a:rPr lang="zh-CN" sz="2800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你知道这道题的正确结果应该是</a:t>
              </a:r>
              <a:endPara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endParaRPr>
            </a:p>
          </p:txBody>
        </p:sp>
        <p:graphicFrame>
          <p:nvGraphicFramePr>
            <p:cNvPr id="7" name="对象 6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10854" y="7439"/>
            <a:ext cx="703" cy="13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" name="" r:id="rId9" imgW="203200" imgH="393700" progId="Equation.KSEE3">
                    <p:embed/>
                  </p:oleObj>
                </mc:Choice>
                <mc:Fallback>
                  <p:oleObj name="" r:id="rId9" imgW="203200" imgH="393700" progId="Equation.KSEE3">
                    <p:embed/>
                    <p:pic>
                      <p:nvPicPr>
                        <p:cNvPr id="0" name="图片 1025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10854" y="7439"/>
                          <a:ext cx="703" cy="135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351155" y="1182370"/>
            <a:ext cx="11320780" cy="1144270"/>
            <a:chOff x="633" y="1862"/>
            <a:chExt cx="17828" cy="1802"/>
          </a:xfrm>
        </p:grpSpPr>
        <p:sp>
          <p:nvSpPr>
            <p:cNvPr id="100" name="文本框 99"/>
            <p:cNvSpPr txBox="1"/>
            <p:nvPr/>
          </p:nvSpPr>
          <p:spPr>
            <a:xfrm>
              <a:off x="633" y="1969"/>
              <a:ext cx="17828" cy="169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/>
              <a:r>
                <a:rPr lang="zh-CN" sz="3200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21、修一条路，已修是未修的  ，再修20米，已修是未修的 ，这条公路全长多少米？</a:t>
              </a:r>
              <a:endParaRPr 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graphicFrame>
          <p:nvGraphicFramePr>
            <p:cNvPr id="2" name="对象 1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9253" y="1969"/>
            <a:ext cx="523" cy="10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" name="" r:id="rId1" imgW="152400" imgH="393700" progId="Equation.KSEE3">
                    <p:embed/>
                  </p:oleObj>
                </mc:Choice>
                <mc:Fallback>
                  <p:oleObj name="" r:id="rId1" imgW="152400" imgH="3937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9253" y="1969"/>
                          <a:ext cx="523" cy="101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" name="对象 3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17500" y="1862"/>
            <a:ext cx="523" cy="10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" name="" r:id="rId3" imgW="152400" imgH="393700" progId="Equation.KSEE3">
                    <p:embed/>
                  </p:oleObj>
                </mc:Choice>
                <mc:Fallback>
                  <p:oleObj name="" r:id="rId3" imgW="152400" imgH="3937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7500" y="1862"/>
                          <a:ext cx="523" cy="101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1" name="对象 10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282700" y="2780665"/>
          <a:ext cx="4205605" cy="861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" name="" r:id="rId5" imgW="1917065" imgH="393700" progId="Equation.KSEE3">
                  <p:embed/>
                </p:oleObj>
              </mc:Choice>
              <mc:Fallback>
                <p:oleObj name="" r:id="rId5" imgW="1917065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282700" y="2780665"/>
                        <a:ext cx="4205605" cy="8610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文本框 18"/>
          <p:cNvSpPr txBox="1"/>
          <p:nvPr/>
        </p:nvSpPr>
        <p:spPr>
          <a:xfrm>
            <a:off x="953135" y="4893310"/>
            <a:ext cx="945896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答：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这条公路全长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700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米。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401955" y="1184275"/>
            <a:ext cx="11320780" cy="1142365"/>
            <a:chOff x="633" y="1865"/>
            <a:chExt cx="17828" cy="1799"/>
          </a:xfrm>
        </p:grpSpPr>
        <p:sp>
          <p:nvSpPr>
            <p:cNvPr id="100" name="文本框 99"/>
            <p:cNvSpPr txBox="1"/>
            <p:nvPr/>
          </p:nvSpPr>
          <p:spPr>
            <a:xfrm>
              <a:off x="633" y="1969"/>
              <a:ext cx="17828" cy="169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/>
              <a:r>
                <a:rPr lang="zh-CN" sz="3200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22、一辆汽车  小时行驶60千米。以这样的速度行驶，从甲地到乙地一共用了3小时。甲、乙两地相距多少千米？</a:t>
              </a:r>
              <a:endParaRPr 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graphicFrame>
          <p:nvGraphicFramePr>
            <p:cNvPr id="4" name="对象 3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4758" y="1865"/>
            <a:ext cx="523" cy="10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" name="" r:id="rId1" imgW="152400" imgH="393700" progId="Equation.KSEE3">
                    <p:embed/>
                  </p:oleObj>
                </mc:Choice>
                <mc:Fallback>
                  <p:oleObj name="" r:id="rId1" imgW="152400" imgH="3937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4758" y="1865"/>
                          <a:ext cx="523" cy="101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1" name="对象 10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797368" y="2780665"/>
          <a:ext cx="3176270" cy="861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" name="" r:id="rId3" imgW="1447800" imgH="393700" progId="Equation.KSEE3">
                  <p:embed/>
                </p:oleObj>
              </mc:Choice>
              <mc:Fallback>
                <p:oleObj name="" r:id="rId3" imgW="14478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97368" y="2780665"/>
                        <a:ext cx="3176270" cy="8610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文本框 18"/>
          <p:cNvSpPr txBox="1"/>
          <p:nvPr/>
        </p:nvSpPr>
        <p:spPr>
          <a:xfrm>
            <a:off x="996315" y="4806315"/>
            <a:ext cx="945896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答：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甲、乙两地相距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240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千米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/>
        </p:nvGrpSpPr>
        <p:grpSpPr>
          <a:xfrm>
            <a:off x="401955" y="1174750"/>
            <a:ext cx="11320780" cy="1644015"/>
            <a:chOff x="633" y="1850"/>
            <a:chExt cx="17828" cy="2589"/>
          </a:xfrm>
        </p:grpSpPr>
        <p:sp>
          <p:nvSpPr>
            <p:cNvPr id="100" name="文本框 99"/>
            <p:cNvSpPr txBox="1"/>
            <p:nvPr/>
          </p:nvSpPr>
          <p:spPr>
            <a:xfrm>
              <a:off x="633" y="1969"/>
              <a:ext cx="17828" cy="247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/>
              <a:r>
                <a:rPr lang="zh-CN" sz="3200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23、课外兴趣小组上学期男生占   。这学期女生增加了21名，男生就只占了   ，这个小组现在有女生多少人？（和18题同类）</a:t>
              </a:r>
              <a:endParaRPr 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graphicFrame>
          <p:nvGraphicFramePr>
            <p:cNvPr id="4" name="对象 3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10141" y="1850"/>
            <a:ext cx="480" cy="10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" name="" r:id="rId1" imgW="139700" imgH="393700" progId="Equation.KSEE3">
                    <p:embed/>
                  </p:oleObj>
                </mc:Choice>
                <mc:Fallback>
                  <p:oleObj name="" r:id="rId1" imgW="139700" imgH="3937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10141" y="1850"/>
                          <a:ext cx="480" cy="101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" name="对象 1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4712" y="2698"/>
            <a:ext cx="523" cy="10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" name="" r:id="rId3" imgW="152400" imgH="393700" progId="Equation.KSEE3">
                    <p:embed/>
                  </p:oleObj>
                </mc:Choice>
                <mc:Fallback>
                  <p:oleObj name="" r:id="rId3" imgW="152400" imgH="3937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4712" y="2698"/>
                          <a:ext cx="523" cy="101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1" name="对象 10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673225" y="2715260"/>
          <a:ext cx="3397885" cy="861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" name="" r:id="rId5" imgW="1548765" imgH="393700" progId="Equation.KSEE3">
                  <p:embed/>
                </p:oleObj>
              </mc:Choice>
              <mc:Fallback>
                <p:oleObj name="" r:id="rId5" imgW="1548765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673225" y="2715260"/>
                        <a:ext cx="3397885" cy="8610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文本框 18"/>
          <p:cNvSpPr txBox="1"/>
          <p:nvPr/>
        </p:nvSpPr>
        <p:spPr>
          <a:xfrm>
            <a:off x="996315" y="4806315"/>
            <a:ext cx="945896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答：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这个小组现在有女生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45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人。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graphicFrame>
        <p:nvGraphicFramePr>
          <p:cNvPr id="9" name="对象 8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673225" y="3576320"/>
          <a:ext cx="2647315" cy="861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" name="" r:id="rId7" imgW="1206500" imgH="393700" progId="Equation.KSEE3">
                  <p:embed/>
                </p:oleObj>
              </mc:Choice>
              <mc:Fallback>
                <p:oleObj name="" r:id="rId7" imgW="12065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673225" y="3576320"/>
                        <a:ext cx="2647315" cy="8610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401955" y="1250315"/>
            <a:ext cx="11320780" cy="1568450"/>
            <a:chOff x="633" y="1969"/>
            <a:chExt cx="17828" cy="2470"/>
          </a:xfrm>
        </p:grpSpPr>
        <p:sp>
          <p:nvSpPr>
            <p:cNvPr id="100" name="文本框 99"/>
            <p:cNvSpPr txBox="1"/>
            <p:nvPr/>
          </p:nvSpPr>
          <p:spPr>
            <a:xfrm>
              <a:off x="633" y="1969"/>
              <a:ext cx="17828" cy="247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/>
              <a:r>
                <a:rPr lang="zh-CN" sz="3200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24、学校图书馆最近新买了一批图书。已知科技书的本数是故事书的  ，故事书的本数是童话书的   ，故事书有120本，科技书和童话书各有多少本？（和18题同类）</a:t>
              </a:r>
              <a:endParaRPr 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graphicFrame>
          <p:nvGraphicFramePr>
            <p:cNvPr id="4" name="对象 3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2725" y="2699"/>
            <a:ext cx="524" cy="10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" name="" r:id="rId1" imgW="152400" imgH="393700" progId="Equation.KSEE3">
                    <p:embed/>
                  </p:oleObj>
                </mc:Choice>
                <mc:Fallback>
                  <p:oleObj name="" r:id="rId1" imgW="152400" imgH="3937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2725" y="2699"/>
                          <a:ext cx="524" cy="101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" name="对象 1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11222" y="2698"/>
            <a:ext cx="523" cy="10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" name="" r:id="rId3" imgW="152400" imgH="393700" progId="Equation.KSEE3">
                    <p:embed/>
                  </p:oleObj>
                </mc:Choice>
                <mc:Fallback>
                  <p:oleObj name="" r:id="rId3" imgW="152400" imgH="3937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1222" y="2698"/>
                          <a:ext cx="523" cy="101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1" name="对象 10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978978" y="2715260"/>
          <a:ext cx="2786380" cy="861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" name="" r:id="rId5" imgW="1270000" imgH="393700" progId="Equation.KSEE3">
                  <p:embed/>
                </p:oleObj>
              </mc:Choice>
              <mc:Fallback>
                <p:oleObj name="" r:id="rId5" imgW="12700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978978" y="2715260"/>
                        <a:ext cx="2786380" cy="8610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文本框 18"/>
          <p:cNvSpPr txBox="1"/>
          <p:nvPr/>
        </p:nvSpPr>
        <p:spPr>
          <a:xfrm>
            <a:off x="996315" y="4806315"/>
            <a:ext cx="945896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答：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科技书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有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80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本，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童话书有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160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本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graphicFrame>
        <p:nvGraphicFramePr>
          <p:cNvPr id="9" name="对象 8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978978" y="3576320"/>
          <a:ext cx="2954020" cy="861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" name="" r:id="rId7" imgW="1346200" imgH="393700" progId="Equation.KSEE3">
                  <p:embed/>
                </p:oleObj>
              </mc:Choice>
              <mc:Fallback>
                <p:oleObj name="" r:id="rId7" imgW="13462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978978" y="3576320"/>
                        <a:ext cx="2954020" cy="8610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401955" y="1182370"/>
            <a:ext cx="11320780" cy="1144270"/>
            <a:chOff x="633" y="1862"/>
            <a:chExt cx="17828" cy="1802"/>
          </a:xfrm>
        </p:grpSpPr>
        <p:sp>
          <p:nvSpPr>
            <p:cNvPr id="100" name="文本框 99"/>
            <p:cNvSpPr txBox="1"/>
            <p:nvPr/>
          </p:nvSpPr>
          <p:spPr>
            <a:xfrm>
              <a:off x="633" y="1969"/>
              <a:ext cx="17828" cy="169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/>
              <a:r>
                <a:rPr lang="zh-CN" sz="3200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25、饲养小组养了几只可爱的小兔子。白兔的只数是黑兔的  ，灰兔的只数是白兔的   ，灰兔有2只，你知道黑兔有多少只吗？</a:t>
              </a:r>
              <a:endParaRPr 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graphicFrame>
          <p:nvGraphicFramePr>
            <p:cNvPr id="4" name="对象 3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17532" y="1862"/>
            <a:ext cx="524" cy="10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" name="" r:id="rId1" imgW="152400" imgH="393700" progId="Equation.KSEE3">
                    <p:embed/>
                  </p:oleObj>
                </mc:Choice>
                <mc:Fallback>
                  <p:oleObj name="" r:id="rId1" imgW="152400" imgH="3937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17532" y="1862"/>
                          <a:ext cx="524" cy="101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" name="对象 1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6693" y="2653"/>
            <a:ext cx="480" cy="10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" name="" r:id="rId3" imgW="139700" imgH="393700" progId="Equation.KSEE3">
                    <p:embed/>
                  </p:oleObj>
                </mc:Choice>
                <mc:Fallback>
                  <p:oleObj name="" r:id="rId3" imgW="139700" imgH="3937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6693" y="2653"/>
                          <a:ext cx="480" cy="101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9" name="文本框 18"/>
          <p:cNvSpPr txBox="1"/>
          <p:nvPr/>
        </p:nvSpPr>
        <p:spPr>
          <a:xfrm>
            <a:off x="1108710" y="4756150"/>
            <a:ext cx="945896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答：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黑兔有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15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只。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graphicFrame>
        <p:nvGraphicFramePr>
          <p:cNvPr id="17" name="对象 1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471613" y="2510155"/>
          <a:ext cx="256794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" name="" r:id="rId5" imgW="1168400" imgH="203200" progId="Equation.KSEE3">
                  <p:embed/>
                </p:oleObj>
              </mc:Choice>
              <mc:Fallback>
                <p:oleObj name="" r:id="rId5" imgW="1168400" imgH="2032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471613" y="2510155"/>
                        <a:ext cx="2567940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对象 1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484948" y="3144520"/>
          <a:ext cx="254127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" name="" r:id="rId7" imgW="1155700" imgH="203200" progId="Equation.KSEE3">
                  <p:embed/>
                </p:oleObj>
              </mc:Choice>
              <mc:Fallback>
                <p:oleObj name="" r:id="rId7" imgW="1155700" imgH="2032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484948" y="3144520"/>
                        <a:ext cx="2541270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对象 2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039871" y="2509838"/>
          <a:ext cx="1005205" cy="3879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" name="" r:id="rId9" imgW="457200" imgH="177165" progId="Equation.KSEE3">
                  <p:embed/>
                </p:oleObj>
              </mc:Choice>
              <mc:Fallback>
                <p:oleObj name="" r:id="rId9" imgW="457200" imgH="177165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039871" y="2509838"/>
                        <a:ext cx="1005205" cy="3879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对象 2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096386" y="3172143"/>
          <a:ext cx="892175" cy="3879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" name="" r:id="rId11" imgW="405765" imgH="177165" progId="Equation.KSEE3">
                  <p:embed/>
                </p:oleObj>
              </mc:Choice>
              <mc:Fallback>
                <p:oleObj name="" r:id="rId11" imgW="405765" imgH="177165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096386" y="3172143"/>
                        <a:ext cx="892175" cy="3879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对象 3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471613" y="3864610"/>
          <a:ext cx="332232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" name="" r:id="rId13" imgW="1511300" imgH="203200" progId="Equation.KSEE3">
                  <p:embed/>
                </p:oleObj>
              </mc:Choice>
              <mc:Fallback>
                <p:oleObj name="" r:id="rId13" imgW="1511300" imgH="2032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471613" y="3864610"/>
                        <a:ext cx="3322320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351155" y="1240155"/>
            <a:ext cx="11320780" cy="1568450"/>
            <a:chOff x="633" y="1969"/>
            <a:chExt cx="17828" cy="2470"/>
          </a:xfrm>
        </p:grpSpPr>
        <p:sp>
          <p:nvSpPr>
            <p:cNvPr id="100" name="文本框 99"/>
            <p:cNvSpPr txBox="1"/>
            <p:nvPr/>
          </p:nvSpPr>
          <p:spPr>
            <a:xfrm>
              <a:off x="633" y="1969"/>
              <a:ext cx="17828" cy="247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/>
              <a:r>
                <a:rPr lang="zh-CN" sz="3200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26、光明小学去年的六年级共有学生285人，今年的六年级男生增加19人，女生减少   ，六年级学生总数增加6人。你知道光明小学今年六年级有男生多少人吗？</a:t>
              </a:r>
              <a:endParaRPr 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graphicFrame>
          <p:nvGraphicFramePr>
            <p:cNvPr id="4" name="对象 3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7339" y="2698"/>
            <a:ext cx="656" cy="10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" name="" r:id="rId1" imgW="190500" imgH="393700" progId="Equation.KSEE3">
                    <p:embed/>
                  </p:oleObj>
                </mc:Choice>
                <mc:Fallback>
                  <p:oleObj name="" r:id="rId1" imgW="190500" imgH="3937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7339" y="2698"/>
                          <a:ext cx="656" cy="101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9" name="文本框 18"/>
          <p:cNvSpPr txBox="1"/>
          <p:nvPr/>
        </p:nvSpPr>
        <p:spPr>
          <a:xfrm>
            <a:off x="996315" y="4806315"/>
            <a:ext cx="945896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答：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光明小学今年六年级有男生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142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人。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graphicFrame>
        <p:nvGraphicFramePr>
          <p:cNvPr id="11" name="对象 10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416368" y="2927985"/>
          <a:ext cx="3985260" cy="861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" name="" r:id="rId3" imgW="1816100" imgH="393700" progId="Equation.KSEE3">
                  <p:embed/>
                </p:oleObj>
              </mc:Choice>
              <mc:Fallback>
                <p:oleObj name="" r:id="rId3" imgW="18161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16368" y="2927985"/>
                        <a:ext cx="3985260" cy="8610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445260" y="3861435"/>
          <a:ext cx="3203575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" name="" r:id="rId5" imgW="1459865" imgH="203200" progId="Equation.KSEE3">
                  <p:embed/>
                </p:oleObj>
              </mc:Choice>
              <mc:Fallback>
                <p:oleObj name="" r:id="rId5" imgW="1459865" imgH="2032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445260" y="3861435"/>
                        <a:ext cx="3203575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351155" y="1123950"/>
            <a:ext cx="11320780" cy="1069340"/>
            <a:chOff x="633" y="1786"/>
            <a:chExt cx="17828" cy="1684"/>
          </a:xfrm>
        </p:grpSpPr>
        <p:sp>
          <p:nvSpPr>
            <p:cNvPr id="100" name="文本框 99"/>
            <p:cNvSpPr txBox="1"/>
            <p:nvPr/>
          </p:nvSpPr>
          <p:spPr>
            <a:xfrm>
              <a:off x="633" y="1969"/>
              <a:ext cx="17828" cy="150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/>
              <a:r>
                <a:rPr lang="zh-CN" sz="2800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27、有两袋大米，甲袋大米的质量是96千克，从甲袋里取出它的  ，这时甲袋余下的大米是乙袋大米的  。乙袋有大米多少千克？</a:t>
              </a:r>
              <a:endPara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graphicFrame>
          <p:nvGraphicFramePr>
            <p:cNvPr id="4" name="对象 3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16567" y="1786"/>
            <a:ext cx="482" cy="10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" name="" r:id="rId1" imgW="139700" imgH="393700" progId="Equation.KSEE3">
                    <p:embed/>
                  </p:oleObj>
                </mc:Choice>
                <mc:Fallback>
                  <p:oleObj name="" r:id="rId1" imgW="139700" imgH="3937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16567" y="1786"/>
                          <a:ext cx="482" cy="101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9" name="文本框 18"/>
          <p:cNvSpPr txBox="1"/>
          <p:nvPr/>
        </p:nvSpPr>
        <p:spPr>
          <a:xfrm>
            <a:off x="996315" y="4806315"/>
            <a:ext cx="945896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答：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乙袋有大米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80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千克。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graphicFrame>
        <p:nvGraphicFramePr>
          <p:cNvPr id="2" name="对象 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459095" y="1624965"/>
          <a:ext cx="334010" cy="6419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" name="" r:id="rId3" imgW="152400" imgH="393700" progId="Equation.KSEE3">
                  <p:embed/>
                </p:oleObj>
              </mc:Choice>
              <mc:Fallback>
                <p:oleObj name="" r:id="rId3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459095" y="1624965"/>
                        <a:ext cx="334010" cy="6419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对象 10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849438" y="2776220"/>
          <a:ext cx="3233420" cy="861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" name="" r:id="rId5" imgW="1473200" imgH="393700" progId="Equation.KSEE3">
                  <p:embed/>
                </p:oleObj>
              </mc:Choice>
              <mc:Fallback>
                <p:oleObj name="" r:id="rId5" imgW="14732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49438" y="2776220"/>
                        <a:ext cx="3233420" cy="8610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750695" y="3652838"/>
          <a:ext cx="2592705" cy="8616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" name="" r:id="rId7" imgW="1181100" imgH="393700" progId="Equation.KSEE3">
                  <p:embed/>
                </p:oleObj>
              </mc:Choice>
              <mc:Fallback>
                <p:oleObj name="" r:id="rId7" imgW="11811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750695" y="3652838"/>
                        <a:ext cx="2592705" cy="8616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330835" y="1240155"/>
            <a:ext cx="11320780" cy="1108075"/>
            <a:chOff x="633" y="1969"/>
            <a:chExt cx="17828" cy="1745"/>
          </a:xfrm>
        </p:grpSpPr>
        <p:sp>
          <p:nvSpPr>
            <p:cNvPr id="100" name="文本框 99"/>
            <p:cNvSpPr txBox="1"/>
            <p:nvPr/>
          </p:nvSpPr>
          <p:spPr>
            <a:xfrm>
              <a:off x="633" y="1969"/>
              <a:ext cx="17828" cy="150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/>
              <a:r>
                <a:rPr lang="zh-CN" sz="2800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28、某部武警官兵抢修一条被泥石流破坏的公路，全长10千米，第一天修了全长的  ，第二天比第一天多修了  ，第二天修了多少米？</a:t>
              </a:r>
              <a:endPara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graphicFrame>
          <p:nvGraphicFramePr>
            <p:cNvPr id="4" name="对象 3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3599" y="2703"/>
            <a:ext cx="702" cy="10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" name="" r:id="rId1" imgW="203200" imgH="393700" progId="Equation.KSEE3">
                    <p:embed/>
                  </p:oleObj>
                </mc:Choice>
                <mc:Fallback>
                  <p:oleObj name="" r:id="rId1" imgW="203200" imgH="3937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3599" y="2703"/>
                          <a:ext cx="702" cy="101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9" name="文本框 18"/>
          <p:cNvSpPr txBox="1"/>
          <p:nvPr/>
        </p:nvSpPr>
        <p:spPr>
          <a:xfrm>
            <a:off x="996315" y="4806315"/>
            <a:ext cx="945896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答：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第二天修了多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3600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米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graphicFrame>
        <p:nvGraphicFramePr>
          <p:cNvPr id="2" name="对象 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487478" y="1635760"/>
          <a:ext cx="306705" cy="6419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" name="" r:id="rId3" imgW="139700" imgH="393700" progId="Equation.KSEE3">
                  <p:embed/>
                </p:oleObj>
              </mc:Choice>
              <mc:Fallback>
                <p:oleObj name="" r:id="rId3" imgW="1397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487478" y="1635760"/>
                        <a:ext cx="306705" cy="6419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对象 10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569085" y="2792095"/>
          <a:ext cx="3596005" cy="861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" name="" r:id="rId5" imgW="1638300" imgH="393700" progId="Equation.KSEE3">
                  <p:embed/>
                </p:oleObj>
              </mc:Choice>
              <mc:Fallback>
                <p:oleObj name="" r:id="rId5" imgW="16383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69085" y="2792095"/>
                        <a:ext cx="3596005" cy="8610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568768" y="3652838"/>
          <a:ext cx="5883910" cy="8616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" name="" r:id="rId7" imgW="2679700" imgH="393700" progId="Equation.KSEE3">
                  <p:embed/>
                </p:oleObj>
              </mc:Choice>
              <mc:Fallback>
                <p:oleObj name="" r:id="rId7" imgW="26797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68768" y="3652838"/>
                        <a:ext cx="5883910" cy="8616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流程图: 联系 10">
            <a:hlinkClick r:id="rId1" action="ppaction://hlinksldjump"/>
          </p:cNvPr>
          <p:cNvSpPr/>
          <p:nvPr/>
        </p:nvSpPr>
        <p:spPr>
          <a:xfrm>
            <a:off x="11356690" y="7349255"/>
            <a:ext cx="255206" cy="26938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grpSp>
        <p:nvGrpSpPr>
          <p:cNvPr id="4" name="组合 3"/>
          <p:cNvGrpSpPr/>
          <p:nvPr/>
        </p:nvGrpSpPr>
        <p:grpSpPr>
          <a:xfrm>
            <a:off x="189865" y="1136015"/>
            <a:ext cx="11494135" cy="1153795"/>
            <a:chOff x="299" y="1303"/>
            <a:chExt cx="18101" cy="1817"/>
          </a:xfrm>
        </p:grpSpPr>
        <p:sp>
          <p:nvSpPr>
            <p:cNvPr id="100" name="文本框 99"/>
            <p:cNvSpPr txBox="1"/>
            <p:nvPr/>
          </p:nvSpPr>
          <p:spPr>
            <a:xfrm>
              <a:off x="299" y="1425"/>
              <a:ext cx="18101" cy="169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/>
              <a:r>
                <a:rPr lang="zh-CN" sz="3200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2、一根铁丝长100米，第一次用去全长的  ，第二次用去余下的  ，第三次用去第一次的  ，还剩多少米？（和第1题同类）</a:t>
              </a:r>
              <a:endParaRPr 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graphicFrame>
          <p:nvGraphicFramePr>
            <p:cNvPr id="5" name="对象 4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12139" y="1303"/>
            <a:ext cx="390" cy="10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" name="" r:id="rId2" imgW="152400" imgH="393700" progId="Equation.KSEE3">
                    <p:embed/>
                  </p:oleObj>
                </mc:Choice>
                <mc:Fallback>
                  <p:oleObj name="" r:id="rId2" imgW="152400" imgH="3937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12139" y="1303"/>
                          <a:ext cx="390" cy="101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" name="对象 2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8274" y="2109"/>
            <a:ext cx="391" cy="10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" name="" r:id="rId4" imgW="152400" imgH="393700" progId="Equation.KSEE3">
                    <p:embed/>
                  </p:oleObj>
                </mc:Choice>
                <mc:Fallback>
                  <p:oleObj name="" r:id="rId4" imgW="152400" imgH="3937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8274" y="2109"/>
                          <a:ext cx="391" cy="101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6" name="对象 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780415" y="1647825"/>
          <a:ext cx="227330" cy="6419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6" imgW="139700" imgH="393700" progId="Equation.KSEE3">
                  <p:embed/>
                </p:oleObj>
              </mc:Choice>
              <mc:Fallback>
                <p:oleObj name="" r:id="rId6" imgW="1397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80415" y="1647825"/>
                        <a:ext cx="227330" cy="6419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254125" y="2491105"/>
          <a:ext cx="2028825" cy="861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" r:id="rId8" imgW="927100" imgH="393700" progId="Equation.KSEE3">
                  <p:embed/>
                </p:oleObj>
              </mc:Choice>
              <mc:Fallback>
                <p:oleObj name="" r:id="rId8" imgW="9271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254125" y="2491105"/>
                        <a:ext cx="2028825" cy="8610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077278" y="4462780"/>
          <a:ext cx="4196080" cy="861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" name="" r:id="rId10" imgW="1917065" imgH="393700" progId="Equation.KSEE3">
                  <p:embed/>
                </p:oleObj>
              </mc:Choice>
              <mc:Fallback>
                <p:oleObj name="" r:id="rId10" imgW="1917065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077278" y="4462780"/>
                        <a:ext cx="4196080" cy="8610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文本框 11"/>
          <p:cNvSpPr txBox="1"/>
          <p:nvPr/>
        </p:nvSpPr>
        <p:spPr>
          <a:xfrm>
            <a:off x="1268730" y="5661660"/>
            <a:ext cx="471487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答：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还剩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0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米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graphicFrame>
        <p:nvGraphicFramePr>
          <p:cNvPr id="13" name="对象 1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341120" y="3477260"/>
          <a:ext cx="1501775" cy="861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" name="" r:id="rId12" imgW="685800" imgH="393700" progId="Equation.KSEE3">
                  <p:embed/>
                </p:oleObj>
              </mc:Choice>
              <mc:Fallback>
                <p:oleObj name="" r:id="rId12" imgW="6858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341120" y="3477260"/>
                        <a:ext cx="1501775" cy="8610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330835" y="1229995"/>
            <a:ext cx="11320780" cy="1568450"/>
            <a:chOff x="633" y="1969"/>
            <a:chExt cx="17828" cy="2470"/>
          </a:xfrm>
        </p:grpSpPr>
        <p:sp>
          <p:nvSpPr>
            <p:cNvPr id="100" name="文本框 99"/>
            <p:cNvSpPr txBox="1"/>
            <p:nvPr/>
          </p:nvSpPr>
          <p:spPr>
            <a:xfrm>
              <a:off x="633" y="1969"/>
              <a:ext cx="17828" cy="247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/>
              <a:r>
                <a:rPr lang="zh-CN" sz="3200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29、数学小组的同学们用一根78厘米长的铁丝围成一个长方形框架，框架的长是宽的  倍，你能求出这个长方形框架的面积吗？</a:t>
              </a:r>
              <a:endParaRPr 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graphicFrame>
          <p:nvGraphicFramePr>
            <p:cNvPr id="4" name="对象 3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7272" y="2699"/>
            <a:ext cx="702" cy="10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" name="" r:id="rId1" imgW="203200" imgH="393700" progId="Equation.KSEE3">
                    <p:embed/>
                  </p:oleObj>
                </mc:Choice>
                <mc:Fallback>
                  <p:oleObj name="" r:id="rId1" imgW="203200" imgH="3937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7272" y="2699"/>
                          <a:ext cx="702" cy="101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9" name="文本框 18"/>
          <p:cNvSpPr txBox="1"/>
          <p:nvPr/>
        </p:nvSpPr>
        <p:spPr>
          <a:xfrm>
            <a:off x="1026795" y="6017895"/>
            <a:ext cx="945896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答：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这个长方形框架的面积是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270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平方厘米。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graphicFrame>
        <p:nvGraphicFramePr>
          <p:cNvPr id="11" name="对象 10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631315" y="2473325"/>
          <a:ext cx="1951355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" name="" r:id="rId3" imgW="889000" imgH="203200" progId="Equation.KSEE3">
                  <p:embed/>
                </p:oleObj>
              </mc:Choice>
              <mc:Fallback>
                <p:oleObj name="" r:id="rId3" imgW="889000" imgH="2032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31315" y="2473325"/>
                        <a:ext cx="1951355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716723" y="3355340"/>
          <a:ext cx="253746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" name="" r:id="rId5" imgW="1155700" imgH="203200" progId="Equation.KSEE3">
                  <p:embed/>
                </p:oleObj>
              </mc:Choice>
              <mc:Fallback>
                <p:oleObj name="" r:id="rId5" imgW="1155700" imgH="2032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716723" y="3355340"/>
                        <a:ext cx="2537460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对象 1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423353" y="4012565"/>
          <a:ext cx="3568700" cy="861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" name="" r:id="rId7" imgW="1625600" imgH="393700" progId="Equation.KSEE3">
                  <p:embed/>
                </p:oleObj>
              </mc:Choice>
              <mc:Fallback>
                <p:oleObj name="" r:id="rId7" imgW="16256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423353" y="4012565"/>
                        <a:ext cx="3568700" cy="8610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对象 1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276976" y="4012565"/>
          <a:ext cx="3373755" cy="861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" name="" r:id="rId9" imgW="1536700" imgH="393700" progId="Equation.KSEE3">
                  <p:embed/>
                </p:oleObj>
              </mc:Choice>
              <mc:Fallback>
                <p:oleObj name="" r:id="rId9" imgW="15367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276976" y="4012565"/>
                        <a:ext cx="3373755" cy="8610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对象 1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541145" y="5370195"/>
          <a:ext cx="3347085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" name="" r:id="rId11" imgW="1524000" imgH="203200" progId="Equation.KSEE3">
                  <p:embed/>
                </p:oleObj>
              </mc:Choice>
              <mc:Fallback>
                <p:oleObj name="" r:id="rId11" imgW="1524000" imgH="2032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541145" y="5370195"/>
                        <a:ext cx="3347085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330835" y="1149985"/>
            <a:ext cx="11320780" cy="1156335"/>
            <a:chOff x="633" y="1843"/>
            <a:chExt cx="17828" cy="1821"/>
          </a:xfrm>
        </p:grpSpPr>
        <p:sp>
          <p:nvSpPr>
            <p:cNvPr id="100" name="文本框 99"/>
            <p:cNvSpPr txBox="1"/>
            <p:nvPr/>
          </p:nvSpPr>
          <p:spPr>
            <a:xfrm>
              <a:off x="633" y="1969"/>
              <a:ext cx="17828" cy="169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/>
              <a:r>
                <a:rPr lang="zh-CN" sz="3200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30、饲养场里有102只兔子，白兔只数的  等于灰兔只数的  ，这个饲养场有白兔、灰兔各多少只</a:t>
              </a:r>
              <a:endParaRPr 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graphicFrame>
          <p:nvGraphicFramePr>
            <p:cNvPr id="4" name="对象 3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12120" y="1843"/>
            <a:ext cx="527" cy="10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" name="" r:id="rId1" imgW="152400" imgH="393700" progId="Equation.KSEE3">
                    <p:embed/>
                  </p:oleObj>
                </mc:Choice>
                <mc:Fallback>
                  <p:oleObj name="" r:id="rId1" imgW="152400" imgH="3937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12120" y="1843"/>
                          <a:ext cx="527" cy="101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9" name="文本框 18"/>
          <p:cNvSpPr txBox="1"/>
          <p:nvPr/>
        </p:nvSpPr>
        <p:spPr>
          <a:xfrm>
            <a:off x="965835" y="5556885"/>
            <a:ext cx="945896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答：白兔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48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只，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黑兔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54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只。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graphicFrame>
        <p:nvGraphicFramePr>
          <p:cNvPr id="2" name="对象 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0865803" y="1149985"/>
          <a:ext cx="334645" cy="6419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" name="" r:id="rId3" imgW="152400" imgH="393700" progId="Equation.KSEE3">
                  <p:embed/>
                </p:oleObj>
              </mc:Choice>
              <mc:Fallback>
                <p:oleObj name="" r:id="rId3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865803" y="1149985"/>
                        <a:ext cx="334645" cy="6419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对象 1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520508" y="3453130"/>
          <a:ext cx="3515360" cy="861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" name="" r:id="rId5" imgW="1600200" imgH="393700" progId="Equation.KSEE3">
                  <p:embed/>
                </p:oleObj>
              </mc:Choice>
              <mc:Fallback>
                <p:oleObj name="" r:id="rId5" imgW="16002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0508" y="3453130"/>
                        <a:ext cx="3515360" cy="8610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492885" y="4440555"/>
          <a:ext cx="3570605" cy="861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" name="" r:id="rId7" imgW="1625600" imgH="393700" progId="Equation.KSEE3">
                  <p:embed/>
                </p:oleObj>
              </mc:Choice>
              <mc:Fallback>
                <p:oleObj name="" r:id="rId7" imgW="16256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492885" y="4440555"/>
                        <a:ext cx="3570605" cy="8610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577340" y="2804160"/>
          <a:ext cx="2539365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" name="" r:id="rId9" imgW="1155700" imgH="203200" progId="Equation.KSEE3">
                  <p:embed/>
                </p:oleObj>
              </mc:Choice>
              <mc:Fallback>
                <p:oleObj name="" r:id="rId9" imgW="1155700" imgH="2032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77340" y="2804160"/>
                        <a:ext cx="2539365" cy="444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4725" y="1016376"/>
            <a:ext cx="11241863" cy="15684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31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、无脊椎动物中游的最快的是乌贼，它   小时可以游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50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千米，脊椎动物中跑得最快的是猎豹，它   小时可以跑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84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千米，谁的速度快些？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2" name="对象 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7785100" y="1016635"/>
          <a:ext cx="309245" cy="599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203200" imgH="393700" progId="Equation.KSEE3">
                  <p:embed/>
                </p:oleObj>
              </mc:Choice>
              <mc:Fallback>
                <p:oleObj name="" r:id="rId1" imgW="2032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7785100" y="1016635"/>
                        <a:ext cx="309245" cy="5994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7448233" y="1501140"/>
          <a:ext cx="232410" cy="599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" r:id="rId3" imgW="152400" imgH="393700" progId="Equation.KSEE3">
                  <p:embed/>
                </p:oleObj>
              </mc:Choice>
              <mc:Fallback>
                <p:oleObj name="" r:id="rId3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448233" y="1501140"/>
                        <a:ext cx="232410" cy="5994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对象 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753110" y="3001010"/>
          <a:ext cx="3700145" cy="8559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" r:id="rId5" imgW="1701800" imgH="393700" progId="Equation.KSEE3">
                  <p:embed/>
                </p:oleObj>
              </mc:Choice>
              <mc:Fallback>
                <p:oleObj name="" r:id="rId5" imgW="17018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53110" y="3001010"/>
                        <a:ext cx="3700145" cy="8559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752158" y="4135120"/>
          <a:ext cx="3700780" cy="8559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" name="" r:id="rId7" imgW="1701800" imgH="393700" progId="Equation.KSEE3">
                  <p:embed/>
                </p:oleObj>
              </mc:Choice>
              <mc:Fallback>
                <p:oleObj name="" r:id="rId7" imgW="17018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52158" y="4135120"/>
                        <a:ext cx="3700780" cy="8559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2"/>
          <p:cNvSpPr txBox="1"/>
          <p:nvPr/>
        </p:nvSpPr>
        <p:spPr>
          <a:xfrm>
            <a:off x="214725" y="5144511"/>
            <a:ext cx="11241863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猎豹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的速度快些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流程图: 联系 10">
            <a:hlinkClick r:id="rId1" action="ppaction://hlinksldjump"/>
          </p:cNvPr>
          <p:cNvSpPr/>
          <p:nvPr/>
        </p:nvSpPr>
        <p:spPr>
          <a:xfrm>
            <a:off x="11356690" y="7349255"/>
            <a:ext cx="255206" cy="26938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3" name="TextBox 2"/>
          <p:cNvSpPr txBox="1"/>
          <p:nvPr/>
        </p:nvSpPr>
        <p:spPr>
          <a:xfrm>
            <a:off x="214630" y="1016635"/>
            <a:ext cx="11693525" cy="15684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32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、仓库里的大米和面粉共有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2000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袋，大米运走  ，面粉运走  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后，仓库里剩下的大米和面粉正好相等，原来大米和面粉各有多少袋？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8920163" y="1016635"/>
          <a:ext cx="232410" cy="599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2" imgW="152400" imgH="393700" progId="Equation.KSEE3">
                  <p:embed/>
                </p:oleObj>
              </mc:Choice>
              <mc:Fallback>
                <p:oleObj name="" r:id="rId2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920163" y="1016635"/>
                        <a:ext cx="232410" cy="5994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对象 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1356658" y="1016635"/>
          <a:ext cx="309880" cy="599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" r:id="rId4" imgW="203200" imgH="393700" progId="Equation.KSEE3">
                  <p:embed/>
                </p:oleObj>
              </mc:Choice>
              <mc:Fallback>
                <p:oleObj name="" r:id="rId4" imgW="2032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356658" y="1016635"/>
                        <a:ext cx="309880" cy="5994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对象 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94970" y="2680970"/>
          <a:ext cx="4776470" cy="10617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" r:id="rId6" imgW="1943100" imgH="431800" progId="Equation.KSEE3">
                  <p:embed/>
                </p:oleObj>
              </mc:Choice>
              <mc:Fallback>
                <p:oleObj name="" r:id="rId6" imgW="1943100" imgH="4318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94970" y="2680970"/>
                        <a:ext cx="4776470" cy="10617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190943" y="3835083"/>
          <a:ext cx="3184525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" name="" r:id="rId8" imgW="1295400" imgH="393700" progId="Equation.KSEE3">
                  <p:embed/>
                </p:oleObj>
              </mc:Choice>
              <mc:Fallback>
                <p:oleObj name="" r:id="rId8" imgW="12954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190943" y="3835083"/>
                        <a:ext cx="3184525" cy="968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对象 1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315720" y="5161916"/>
          <a:ext cx="2934970" cy="5003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" name="" r:id="rId10" imgW="1193800" imgH="203200" progId="Equation.KSEE3">
                  <p:embed/>
                </p:oleObj>
              </mc:Choice>
              <mc:Fallback>
                <p:oleObj name="" r:id="rId10" imgW="1193800" imgH="2032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315720" y="5161916"/>
                        <a:ext cx="2934970" cy="5003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对象 1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041073" y="2945766"/>
          <a:ext cx="3589655" cy="5321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" name="" r:id="rId12" imgW="1459865" imgH="215900" progId="Equation.KSEE3">
                  <p:embed/>
                </p:oleObj>
              </mc:Choice>
              <mc:Fallback>
                <p:oleObj name="" r:id="rId12" imgW="1459865" imgH="2159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041073" y="2945766"/>
                        <a:ext cx="3589655" cy="5321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对象 1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041391" y="3835401"/>
          <a:ext cx="3653790" cy="5321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" name="" r:id="rId14" imgW="1485900" imgH="215900" progId="Equation.KSEE3">
                  <p:embed/>
                </p:oleObj>
              </mc:Choice>
              <mc:Fallback>
                <p:oleObj name="" r:id="rId14" imgW="1485900" imgH="2159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041391" y="3835401"/>
                        <a:ext cx="3653790" cy="5321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对象 1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165851" y="4721861"/>
          <a:ext cx="3529330" cy="5321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" name="" r:id="rId16" imgW="1435100" imgH="215900" progId="Equation.KSEE3">
                  <p:embed/>
                </p:oleObj>
              </mc:Choice>
              <mc:Fallback>
                <p:oleObj name="" r:id="rId16" imgW="1435100" imgH="2159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6165851" y="4721861"/>
                        <a:ext cx="3529330" cy="5321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对象 1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599181" y="6032501"/>
          <a:ext cx="2249170" cy="5321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" name="" r:id="rId18" imgW="914400" imgH="215900" progId="Equation.KSEE3">
                  <p:embed/>
                </p:oleObj>
              </mc:Choice>
              <mc:Fallback>
                <p:oleObj name="" r:id="rId18" imgW="914400" imgH="2159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3599181" y="6032501"/>
                        <a:ext cx="2249170" cy="5321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"/>
          <p:cNvSpPr txBox="1"/>
          <p:nvPr/>
        </p:nvSpPr>
        <p:spPr>
          <a:xfrm>
            <a:off x="214725" y="6006206"/>
            <a:ext cx="11241863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答：原来大米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1200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袋，面粉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800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袋。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流程图: 联系 18">
            <a:hlinkClick r:id="rId1" action="ppaction://hlinksldjump"/>
          </p:cNvPr>
          <p:cNvSpPr/>
          <p:nvPr/>
        </p:nvSpPr>
        <p:spPr>
          <a:xfrm>
            <a:off x="11356690" y="7349255"/>
            <a:ext cx="255206" cy="26938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3" name="TextBox 2"/>
          <p:cNvSpPr txBox="1"/>
          <p:nvPr/>
        </p:nvSpPr>
        <p:spPr>
          <a:xfrm>
            <a:off x="95250" y="1043305"/>
            <a:ext cx="11693525" cy="107632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33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、妈妈买了一套西装共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280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元，裤子的价钱是上衣的  ，上衣和裤子的价钱分别是多少？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9872663" y="1043305"/>
          <a:ext cx="232410" cy="599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2" imgW="152400" imgH="393700" progId="Equation.KSEE3">
                  <p:embed/>
                </p:oleObj>
              </mc:Choice>
              <mc:Fallback>
                <p:oleObj name="" r:id="rId2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872663" y="1043305"/>
                        <a:ext cx="232410" cy="5994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"/>
          <p:cNvSpPr txBox="1"/>
          <p:nvPr/>
        </p:nvSpPr>
        <p:spPr>
          <a:xfrm>
            <a:off x="95250" y="2468245"/>
            <a:ext cx="362204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上衣：裤子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=3:4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" name="TextBox 2"/>
          <p:cNvSpPr txBox="1"/>
          <p:nvPr/>
        </p:nvSpPr>
        <p:spPr>
          <a:xfrm>
            <a:off x="95250" y="3289300"/>
            <a:ext cx="8819515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280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÷（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3+4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=40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（元）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5" name="TextBox 2"/>
          <p:cNvSpPr txBox="1"/>
          <p:nvPr/>
        </p:nvSpPr>
        <p:spPr>
          <a:xfrm>
            <a:off x="95250" y="4097020"/>
            <a:ext cx="8819515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裤子：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40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3=120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（元）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TextBox 2"/>
          <p:cNvSpPr txBox="1"/>
          <p:nvPr/>
        </p:nvSpPr>
        <p:spPr>
          <a:xfrm>
            <a:off x="0" y="4931410"/>
            <a:ext cx="8819515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上衣：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40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=160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（元）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7" name="TextBox 2"/>
          <p:cNvSpPr txBox="1"/>
          <p:nvPr/>
        </p:nvSpPr>
        <p:spPr>
          <a:xfrm>
            <a:off x="0" y="5752465"/>
            <a:ext cx="8819515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答：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上衣的价钱是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160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元，裤子的价钱是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120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元。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" grpId="0"/>
      <p:bldP spid="5" grpId="0"/>
      <p:bldP spid="6" grpId="0"/>
      <p:bldP spid="7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流程图: 联系 7">
            <a:hlinkClick r:id="rId1" action="ppaction://hlinksldjump"/>
          </p:cNvPr>
          <p:cNvSpPr/>
          <p:nvPr/>
        </p:nvSpPr>
        <p:spPr>
          <a:xfrm>
            <a:off x="11356690" y="7349255"/>
            <a:ext cx="255206" cy="26938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3" name="TextBox 2"/>
          <p:cNvSpPr txBox="1"/>
          <p:nvPr/>
        </p:nvSpPr>
        <p:spPr>
          <a:xfrm>
            <a:off x="95250" y="1043305"/>
            <a:ext cx="11693525" cy="107632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34.商店运来桔子、苹果和梨共260kg,桔子和苹果的质量比是5:6</a:t>
            </a:r>
            <a:endParaRPr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梨的质量是桔子的  ,梨有多少千克?</a:t>
            </a:r>
            <a:endParaRPr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518218" y="1520190"/>
          <a:ext cx="232410" cy="599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2" imgW="152400" imgH="393700" progId="Equation.KSEE3">
                  <p:embed/>
                </p:oleObj>
              </mc:Choice>
              <mc:Fallback>
                <p:oleObj name="" r:id="rId2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518218" y="1520190"/>
                        <a:ext cx="232410" cy="5994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对象 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029653" y="2306003"/>
          <a:ext cx="1873885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" r:id="rId4" imgW="762000" imgH="393700" progId="Equation.KSEE3">
                  <p:embed/>
                </p:oleObj>
              </mc:Choice>
              <mc:Fallback>
                <p:oleObj name="" r:id="rId4" imgW="7620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29653" y="2306003"/>
                        <a:ext cx="1873885" cy="968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对象 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843280" y="3508376"/>
          <a:ext cx="4060190" cy="5003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" r:id="rId6" imgW="1651000" imgH="203200" progId="Equation.KSEE3">
                  <p:embed/>
                </p:oleObj>
              </mc:Choice>
              <mc:Fallback>
                <p:oleObj name="" r:id="rId6" imgW="1651000" imgH="2032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43280" y="3508376"/>
                        <a:ext cx="4060190" cy="5003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2"/>
          <p:cNvSpPr txBox="1"/>
          <p:nvPr/>
        </p:nvSpPr>
        <p:spPr>
          <a:xfrm>
            <a:off x="326390" y="4215765"/>
            <a:ext cx="8819515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260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÷（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5+6+2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=20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kg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3" name="TextBox 2"/>
          <p:cNvSpPr txBox="1"/>
          <p:nvPr/>
        </p:nvSpPr>
        <p:spPr>
          <a:xfrm>
            <a:off x="326390" y="4928235"/>
            <a:ext cx="8819515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20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=40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kg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4" name="TextBox 2"/>
          <p:cNvSpPr txBox="1"/>
          <p:nvPr/>
        </p:nvSpPr>
        <p:spPr>
          <a:xfrm>
            <a:off x="326390" y="5626735"/>
            <a:ext cx="8819515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答：</a:t>
            </a:r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梨有</a:t>
            </a:r>
            <a:r>
              <a:rPr 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40</a:t>
            </a:r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千克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988695"/>
            <a:ext cx="11693525" cy="107632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35.公路上同时行驶着甲、乙、丙三辆汽车,甲、乙的速度比为3:4,乙的速度是丙的  ,则甲、乙、丙三辆汽车的速度比是多少?</a:t>
            </a:r>
            <a:endParaRPr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2" name="对象 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871913" y="1465580"/>
          <a:ext cx="232410" cy="599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" r:id="rId1" imgW="152400" imgH="393700" progId="Equation.KSEE3">
                  <p:embed/>
                </p:oleObj>
              </mc:Choice>
              <mc:Fallback>
                <p:oleObj name="" r:id="rId1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871913" y="1465580"/>
                        <a:ext cx="232410" cy="5994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对象 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725805" y="2227898"/>
          <a:ext cx="2155190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" r:id="rId3" imgW="876300" imgH="393700" progId="Equation.KSEE3">
                  <p:embed/>
                </p:oleObj>
              </mc:Choice>
              <mc:Fallback>
                <p:oleObj name="" r:id="rId3" imgW="8763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25805" y="2227898"/>
                        <a:ext cx="2155190" cy="968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75603" y="3348038"/>
          <a:ext cx="3435985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" name="" r:id="rId5" imgW="1397000" imgH="393700" progId="Equation.KSEE3">
                  <p:embed/>
                </p:oleObj>
              </mc:Choice>
              <mc:Fallback>
                <p:oleObj name="" r:id="rId5" imgW="13970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75603" y="3348038"/>
                        <a:ext cx="3435985" cy="968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872231" y="3614103"/>
          <a:ext cx="1780540" cy="4362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" name="" r:id="rId7" imgW="723900" imgH="177165" progId="Equation.KSEE3">
                  <p:embed/>
                </p:oleObj>
              </mc:Choice>
              <mc:Fallback>
                <p:oleObj name="" r:id="rId7" imgW="723900" imgH="177165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872231" y="3614103"/>
                        <a:ext cx="1780540" cy="4362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2"/>
          <p:cNvSpPr txBox="1"/>
          <p:nvPr/>
        </p:nvSpPr>
        <p:spPr>
          <a:xfrm>
            <a:off x="95250" y="4525010"/>
            <a:ext cx="8819515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答：</a:t>
            </a:r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甲、乙、丙三辆汽车的速度比是</a:t>
            </a:r>
            <a:r>
              <a:rPr 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15:20:24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988695"/>
            <a:ext cx="11693525" cy="15684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36.刘师傅和李师傅各要加工若干个零件。刘师傅完成自己的  李师傅完成自己的   时,两人所剩零件数相等。已知刘师傅比李师傅多做了70个,两位师傅各准备加工多少个零件?(和30题同类)</a:t>
            </a:r>
            <a:endParaRPr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2" name="对象 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1029633" y="988695"/>
          <a:ext cx="232410" cy="599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" r:id="rId1" imgW="152400" imgH="393700" progId="Equation.KSEE3">
                  <p:embed/>
                </p:oleObj>
              </mc:Choice>
              <mc:Fallback>
                <p:oleObj name="" r:id="rId1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1029633" y="988695"/>
                        <a:ext cx="232410" cy="5994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563938" y="1473200"/>
          <a:ext cx="232410" cy="599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" name="" r:id="rId3" imgW="152400" imgH="393700" progId="Equation.KSEE3">
                  <p:embed/>
                </p:oleObj>
              </mc:Choice>
              <mc:Fallback>
                <p:oleObj name="" r:id="rId3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63938" y="1473200"/>
                        <a:ext cx="232410" cy="5994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01295" y="2556828"/>
          <a:ext cx="5405120" cy="10623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" r:id="rId5" imgW="2197100" imgH="431800" progId="Equation.KSEE3">
                  <p:embed/>
                </p:oleObj>
              </mc:Choice>
              <mc:Fallback>
                <p:oleObj name="" r:id="rId5" imgW="2197100" imgH="4318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01295" y="2556828"/>
                        <a:ext cx="5405120" cy="10623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868045" y="3619501"/>
          <a:ext cx="3780790" cy="9690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" name="" r:id="rId7" imgW="1536700" imgH="393700" progId="Equation.KSEE3">
                  <p:embed/>
                </p:oleObj>
              </mc:Choice>
              <mc:Fallback>
                <p:oleObj name="" r:id="rId7" imgW="15367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68045" y="3619501"/>
                        <a:ext cx="3780790" cy="9690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2"/>
          <p:cNvSpPr txBox="1"/>
          <p:nvPr/>
        </p:nvSpPr>
        <p:spPr>
          <a:xfrm>
            <a:off x="742315" y="4588510"/>
            <a:ext cx="432308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刘师傅：李师傅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=9:4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2" name="TextBox 2"/>
          <p:cNvSpPr txBox="1"/>
          <p:nvPr/>
        </p:nvSpPr>
        <p:spPr>
          <a:xfrm>
            <a:off x="6572250" y="2712720"/>
            <a:ext cx="432308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70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÷（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9-4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=14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（个）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3" name="TextBox 2"/>
          <p:cNvSpPr txBox="1"/>
          <p:nvPr/>
        </p:nvSpPr>
        <p:spPr>
          <a:xfrm>
            <a:off x="6227445" y="3726180"/>
            <a:ext cx="529082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刘师傅：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14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9=126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（个）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5" name="TextBox 2"/>
          <p:cNvSpPr txBox="1"/>
          <p:nvPr/>
        </p:nvSpPr>
        <p:spPr>
          <a:xfrm>
            <a:off x="6402705" y="4588510"/>
            <a:ext cx="529082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李师傅：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14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=56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（个）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6" name="TextBox 2"/>
          <p:cNvSpPr txBox="1"/>
          <p:nvPr/>
        </p:nvSpPr>
        <p:spPr>
          <a:xfrm>
            <a:off x="440690" y="5657215"/>
            <a:ext cx="757174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答：刘师傅加工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126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个，李师傅加工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56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个。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2" grpId="0"/>
      <p:bldP spid="13" grpId="0"/>
      <p:bldP spid="15" grpId="0"/>
      <p:bldP spid="16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988695"/>
            <a:ext cx="11693525" cy="15684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37.某中队召开中队会,一名男生上台向辅导员报告:“台下男生是女生人数的   ”男生下台后,一名女生上台报告:“台下男生人数是女生的   ”这个中队有多少人?</a:t>
            </a:r>
            <a:endParaRPr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680335" y="1473200"/>
          <a:ext cx="245110" cy="599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" name="" r:id="rId1" imgW="152400" imgH="393700" progId="Equation.KSEE3">
                  <p:embed/>
                </p:oleObj>
              </mc:Choice>
              <mc:Fallback>
                <p:oleObj name="" r:id="rId1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680335" y="1473200"/>
                        <a:ext cx="245110" cy="5994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680335" y="2072640"/>
          <a:ext cx="245110" cy="599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" name="" r:id="rId3" imgW="152400" imgH="393700" progId="Equation.KSEE3">
                  <p:embed/>
                </p:oleObj>
              </mc:Choice>
              <mc:Fallback>
                <p:oleObj name="" r:id="rId3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680335" y="2072640"/>
                        <a:ext cx="245110" cy="5994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2"/>
          <p:cNvSpPr txBox="1"/>
          <p:nvPr/>
        </p:nvSpPr>
        <p:spPr>
          <a:xfrm>
            <a:off x="543560" y="3136900"/>
            <a:ext cx="432308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男生：女生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=4:5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9" name="TextBox 2"/>
          <p:cNvSpPr txBox="1"/>
          <p:nvPr/>
        </p:nvSpPr>
        <p:spPr>
          <a:xfrm>
            <a:off x="543560" y="3993515"/>
            <a:ext cx="432308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男生：女生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=7:8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0" name="TextBox 2"/>
          <p:cNvSpPr txBox="1"/>
          <p:nvPr/>
        </p:nvSpPr>
        <p:spPr>
          <a:xfrm>
            <a:off x="3684905" y="3137535"/>
            <a:ext cx="432308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=20:25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1" name="TextBox 2"/>
          <p:cNvSpPr txBox="1"/>
          <p:nvPr/>
        </p:nvSpPr>
        <p:spPr>
          <a:xfrm>
            <a:off x="3684905" y="3993515"/>
            <a:ext cx="432308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=21:24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2" name="TextBox 2"/>
          <p:cNvSpPr txBox="1"/>
          <p:nvPr/>
        </p:nvSpPr>
        <p:spPr>
          <a:xfrm>
            <a:off x="543560" y="4677410"/>
            <a:ext cx="432308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21+25=46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（人）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3" name="TextBox 2"/>
          <p:cNvSpPr txBox="1"/>
          <p:nvPr/>
        </p:nvSpPr>
        <p:spPr>
          <a:xfrm>
            <a:off x="543560" y="5427980"/>
            <a:ext cx="432308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答：</a:t>
            </a:r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这个中队有</a:t>
            </a:r>
            <a:r>
              <a:rPr 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46</a:t>
            </a:r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人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9" grpId="0"/>
      <p:bldP spid="10" grpId="0"/>
      <p:bldP spid="11" grpId="0"/>
      <p:bldP spid="12" grpId="0"/>
      <p:bldP spid="13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988695"/>
            <a:ext cx="11693525" cy="107632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38.甲、乙、丙三种水果的价格之比为3:4:6,已知乙的价格比甲多0.6元,三种水果的价格各多少元?</a:t>
            </a:r>
            <a:endParaRPr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3" name="TextBox 2"/>
          <p:cNvSpPr txBox="1"/>
          <p:nvPr/>
        </p:nvSpPr>
        <p:spPr>
          <a:xfrm>
            <a:off x="265430" y="2364105"/>
            <a:ext cx="4906645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0.6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÷（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4-3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=0.6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（元）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2" name="TextBox 2"/>
          <p:cNvSpPr txBox="1"/>
          <p:nvPr/>
        </p:nvSpPr>
        <p:spPr>
          <a:xfrm>
            <a:off x="265430" y="3136900"/>
            <a:ext cx="4906645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0.6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=1.8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（元）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4" name="TextBox 2"/>
          <p:cNvSpPr txBox="1"/>
          <p:nvPr/>
        </p:nvSpPr>
        <p:spPr>
          <a:xfrm>
            <a:off x="265430" y="3953510"/>
            <a:ext cx="4906645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0.6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=2.4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（元）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5" name="TextBox 2"/>
          <p:cNvSpPr txBox="1"/>
          <p:nvPr/>
        </p:nvSpPr>
        <p:spPr>
          <a:xfrm>
            <a:off x="265430" y="4690745"/>
            <a:ext cx="4906645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0.6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6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=3.6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（元）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6" name="TextBox 2"/>
          <p:cNvSpPr txBox="1"/>
          <p:nvPr/>
        </p:nvSpPr>
        <p:spPr>
          <a:xfrm>
            <a:off x="265430" y="5640070"/>
            <a:ext cx="934974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答：甲水果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1.8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元，乙水果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2.4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元，丙水果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3.6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元。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" grpId="0"/>
      <p:bldP spid="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332105" y="1123315"/>
            <a:ext cx="11528425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3、加工一批零件，王师傅先加工了这批零件的  。接着李师傅加工了余下的  ，结果王师傅比李师傅少加工50个，这批零件共有多少个？</a:t>
            </a:r>
            <a:endParaRPr lang="zh-CN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9" name="流程图: 联系 18">
            <a:hlinkClick r:id="rId1" action="ppaction://hlinksldjump"/>
          </p:cNvPr>
          <p:cNvSpPr/>
          <p:nvPr/>
        </p:nvSpPr>
        <p:spPr>
          <a:xfrm>
            <a:off x="11356690" y="7349255"/>
            <a:ext cx="255206" cy="26938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8860155" y="1051560"/>
          <a:ext cx="248285" cy="6419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2" imgW="152400" imgH="393700" progId="Equation.KSEE3">
                  <p:embed/>
                </p:oleObj>
              </mc:Choice>
              <mc:Fallback>
                <p:oleObj name="" r:id="rId2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860155" y="1051560"/>
                        <a:ext cx="248285" cy="6419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959100" y="1586230"/>
          <a:ext cx="227330" cy="6419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" r:id="rId4" imgW="139700" imgH="393700" progId="Equation.KSEE3">
                  <p:embed/>
                </p:oleObj>
              </mc:Choice>
              <mc:Fallback>
                <p:oleObj name="" r:id="rId4" imgW="1397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959100" y="1586230"/>
                        <a:ext cx="227330" cy="6419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240155" y="2491105"/>
          <a:ext cx="2056765" cy="861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" r:id="rId6" imgW="939800" imgH="393700" progId="Equation.KSEE3">
                  <p:embed/>
                </p:oleObj>
              </mc:Choice>
              <mc:Fallback>
                <p:oleObj name="" r:id="rId6" imgW="9398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240155" y="2491105"/>
                        <a:ext cx="2056765" cy="8610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文本框 11"/>
          <p:cNvSpPr txBox="1"/>
          <p:nvPr/>
        </p:nvSpPr>
        <p:spPr>
          <a:xfrm>
            <a:off x="1268730" y="5661660"/>
            <a:ext cx="471487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答：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这批零件共有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350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个。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graphicFrame>
        <p:nvGraphicFramePr>
          <p:cNvPr id="13" name="对象 1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184275" y="3738245"/>
          <a:ext cx="3310255" cy="861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" name="" r:id="rId8" imgW="1511300" imgH="393700" progId="Equation.KSEE3">
                  <p:embed/>
                </p:oleObj>
              </mc:Choice>
              <mc:Fallback>
                <p:oleObj name="" r:id="rId8" imgW="15113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184275" y="3738245"/>
                        <a:ext cx="3310255" cy="8610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988695"/>
            <a:ext cx="11693525" cy="107632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39.六(1)班有54人,其中男生是全班的   ,</a:t>
            </a:r>
            <a:r>
              <a:rPr 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本</a:t>
            </a:r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学期又转入几名男</a:t>
            </a:r>
            <a:endParaRPr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生,这时男生是全班人数的   </a:t>
            </a:r>
            <a:r>
              <a:rPr 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本学期转入几名男生?</a:t>
            </a:r>
            <a:endParaRPr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2" name="对象 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7011988" y="897255"/>
          <a:ext cx="213360" cy="599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" r:id="rId1" imgW="139700" imgH="393700" progId="Equation.KSEE3">
                  <p:embed/>
                </p:oleObj>
              </mc:Choice>
              <mc:Fallback>
                <p:oleObj name="" r:id="rId1" imgW="1397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7011988" y="897255"/>
                        <a:ext cx="213360" cy="5994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951731" y="1496695"/>
          <a:ext cx="233045" cy="599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" name="" r:id="rId3" imgW="152400" imgH="393700" progId="Equation.KSEE3">
                  <p:embed/>
                </p:oleObj>
              </mc:Choice>
              <mc:Fallback>
                <p:oleObj name="" r:id="rId3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951731" y="1496695"/>
                        <a:ext cx="233045" cy="5994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73380" y="2291398"/>
          <a:ext cx="3999230" cy="10623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" r:id="rId5" imgW="1625600" imgH="431800" progId="Equation.KSEE3">
                  <p:embed/>
                </p:oleObj>
              </mc:Choice>
              <mc:Fallback>
                <p:oleObj name="" r:id="rId5" imgW="1625600" imgH="4318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73380" y="2291398"/>
                        <a:ext cx="3999230" cy="10623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76543" y="3565843"/>
          <a:ext cx="4780915" cy="10623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" name="" r:id="rId7" imgW="1943100" imgH="431800" progId="Equation.KSEE3">
                  <p:embed/>
                </p:oleObj>
              </mc:Choice>
              <mc:Fallback>
                <p:oleObj name="" r:id="rId7" imgW="1943100" imgH="4318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76543" y="3565843"/>
                        <a:ext cx="4780915" cy="10623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2"/>
          <p:cNvSpPr txBox="1"/>
          <p:nvPr/>
        </p:nvSpPr>
        <p:spPr>
          <a:xfrm>
            <a:off x="703580" y="4628515"/>
            <a:ext cx="291592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56-54=2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（名）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5" name="TextBox 2"/>
          <p:cNvSpPr txBox="1"/>
          <p:nvPr/>
        </p:nvSpPr>
        <p:spPr>
          <a:xfrm>
            <a:off x="0" y="5485130"/>
            <a:ext cx="616585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答：</a:t>
            </a:r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本学期转入</a:t>
            </a:r>
            <a:r>
              <a:rPr 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名男生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988695"/>
            <a:ext cx="11693525" cy="107632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0.饲养场养兔280只,其中白兔</a:t>
            </a:r>
            <a:r>
              <a:rPr 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占   </a:t>
            </a:r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,卖掉一些白后,白兔</a:t>
            </a:r>
            <a:r>
              <a:rPr 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占   </a:t>
            </a:r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卖掉了多少只白兔?</a:t>
            </a:r>
            <a:endParaRPr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2" name="对象 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0863263" y="988695"/>
          <a:ext cx="213360" cy="599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" r:id="rId1" imgW="139700" imgH="393700" progId="Equation.KSEE3">
                  <p:embed/>
                </p:oleObj>
              </mc:Choice>
              <mc:Fallback>
                <p:oleObj name="" r:id="rId1" imgW="1397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0863263" y="988695"/>
                        <a:ext cx="213360" cy="5994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162676" y="988695"/>
          <a:ext cx="233045" cy="599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" name="" r:id="rId3" imgW="152400" imgH="393700" progId="Equation.KSEE3">
                  <p:embed/>
                </p:oleObj>
              </mc:Choice>
              <mc:Fallback>
                <p:oleObj name="" r:id="rId3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162676" y="988695"/>
                        <a:ext cx="233045" cy="5994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34035" y="2252028"/>
          <a:ext cx="4875530" cy="10623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" name="" r:id="rId5" imgW="1981200" imgH="431800" progId="Equation.KSEE3">
                  <p:embed/>
                </p:oleObj>
              </mc:Choice>
              <mc:Fallback>
                <p:oleObj name="" r:id="rId5" imgW="1981200" imgH="4318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34035" y="2252028"/>
                        <a:ext cx="4875530" cy="10623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721360" y="3519488"/>
          <a:ext cx="4500880" cy="10623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" name="" r:id="rId7" imgW="1828800" imgH="431800" progId="Equation.KSEE3">
                  <p:embed/>
                </p:oleObj>
              </mc:Choice>
              <mc:Fallback>
                <p:oleObj name="" r:id="rId7" imgW="1828800" imgH="4318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21360" y="3519488"/>
                        <a:ext cx="4500880" cy="10623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2"/>
          <p:cNvSpPr txBox="1"/>
          <p:nvPr/>
        </p:nvSpPr>
        <p:spPr>
          <a:xfrm>
            <a:off x="721360" y="4582160"/>
            <a:ext cx="616585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280-200=80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（只）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3" name="TextBox 2"/>
          <p:cNvSpPr txBox="1"/>
          <p:nvPr/>
        </p:nvSpPr>
        <p:spPr>
          <a:xfrm>
            <a:off x="641985" y="5266055"/>
            <a:ext cx="616585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答：</a:t>
            </a:r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卖掉了</a:t>
            </a:r>
            <a:r>
              <a:rPr 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80</a:t>
            </a:r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只白兔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3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988695"/>
            <a:ext cx="11693525" cy="107632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41.光明小学五、六年级学生向灾区捐款数额的比是3:4,六年级比五年级多捐款800元,六年级一共捐款多少元?</a:t>
            </a:r>
            <a:endParaRPr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3" name="TextBox 2"/>
          <p:cNvSpPr txBox="1"/>
          <p:nvPr/>
        </p:nvSpPr>
        <p:spPr>
          <a:xfrm>
            <a:off x="124460" y="2574925"/>
            <a:ext cx="616585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800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÷（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4-3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）×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4=3200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（元）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2" name="TextBox 2"/>
          <p:cNvSpPr txBox="1"/>
          <p:nvPr/>
        </p:nvSpPr>
        <p:spPr>
          <a:xfrm>
            <a:off x="124460" y="3668395"/>
            <a:ext cx="616585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答：</a:t>
            </a:r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六年级一共捐款</a:t>
            </a:r>
            <a:r>
              <a:rPr 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3200</a:t>
            </a:r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元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988695"/>
            <a:ext cx="11693525" cy="15684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42.甲桶油比乙桶油多3.6千克,如果从两桶中各取出1千克后,甲</a:t>
            </a:r>
            <a:endParaRPr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桶剩下油的   等于乙桶里剩下油的   。甲桶里原来有油多少千克?</a:t>
            </a:r>
            <a:endParaRPr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317433" y="1473200"/>
          <a:ext cx="330200" cy="599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" name="" r:id="rId1" imgW="215900" imgH="393700" progId="Equation.KSEE3">
                  <p:embed/>
                </p:oleObj>
              </mc:Choice>
              <mc:Fallback>
                <p:oleObj name="" r:id="rId1" imgW="2159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317433" y="1473200"/>
                        <a:ext cx="330200" cy="5994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对象 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602413" y="1473200"/>
          <a:ext cx="233680" cy="599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" r:id="rId3" imgW="152400" imgH="393700" progId="Equation.KSEE3">
                  <p:embed/>
                </p:oleObj>
              </mc:Choice>
              <mc:Fallback>
                <p:oleObj name="" r:id="rId3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602413" y="1473200"/>
                        <a:ext cx="233680" cy="5994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92113" y="2557146"/>
          <a:ext cx="5344795" cy="9690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" name="" r:id="rId5" imgW="2171700" imgH="393700" progId="Equation.KSEE3">
                  <p:embed/>
                </p:oleObj>
              </mc:Choice>
              <mc:Fallback>
                <p:oleObj name="" r:id="rId5" imgW="21717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92113" y="2557146"/>
                        <a:ext cx="5344795" cy="9690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88608" y="3811906"/>
          <a:ext cx="6313805" cy="9690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" name="" r:id="rId7" imgW="2565400" imgH="393700" progId="Equation.KSEE3">
                  <p:embed/>
                </p:oleObj>
              </mc:Choice>
              <mc:Fallback>
                <p:oleObj name="" r:id="rId7" imgW="25654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88608" y="3811906"/>
                        <a:ext cx="6313805" cy="9690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2"/>
          <p:cNvSpPr txBox="1"/>
          <p:nvPr/>
        </p:nvSpPr>
        <p:spPr>
          <a:xfrm>
            <a:off x="288925" y="4780915"/>
            <a:ext cx="616585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3.6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÷（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3-2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）×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3+1=11.8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（千克）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5" name="TextBox 2"/>
          <p:cNvSpPr txBox="1"/>
          <p:nvPr/>
        </p:nvSpPr>
        <p:spPr>
          <a:xfrm>
            <a:off x="288925" y="5655945"/>
            <a:ext cx="616585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答：</a:t>
            </a:r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甲桶里原来有油</a:t>
            </a:r>
            <a:r>
              <a:rPr 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11.8</a:t>
            </a:r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千克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988695"/>
            <a:ext cx="11693525" cy="15684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43.甲、乙两箱粉笔的盒数之比是5:1,如果从甲箱里取出12盒放</a:t>
            </a:r>
            <a:endParaRPr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入乙箱后,甲、乙两箱粉笔的数量比是7:5,那么两箱粉笔共有多</a:t>
            </a:r>
            <a:endParaRPr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少盒?</a:t>
            </a:r>
            <a:endParaRPr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5" name="TextBox 2"/>
          <p:cNvSpPr txBox="1"/>
          <p:nvPr/>
        </p:nvSpPr>
        <p:spPr>
          <a:xfrm>
            <a:off x="222250" y="2777490"/>
            <a:ext cx="229235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甲：乙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=5:1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2" name="TextBox 2"/>
          <p:cNvSpPr txBox="1"/>
          <p:nvPr/>
        </p:nvSpPr>
        <p:spPr>
          <a:xfrm>
            <a:off x="222250" y="3686810"/>
            <a:ext cx="2531745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甲：乙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=7:5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4" name="TextBox 2"/>
          <p:cNvSpPr txBox="1"/>
          <p:nvPr/>
        </p:nvSpPr>
        <p:spPr>
          <a:xfrm>
            <a:off x="2514600" y="2777490"/>
            <a:ext cx="229235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=10:2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5" name="TextBox 2"/>
          <p:cNvSpPr txBox="1"/>
          <p:nvPr/>
        </p:nvSpPr>
        <p:spPr>
          <a:xfrm>
            <a:off x="2514600" y="3686810"/>
            <a:ext cx="229235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=7:5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6" name="TextBox 2"/>
          <p:cNvSpPr txBox="1"/>
          <p:nvPr/>
        </p:nvSpPr>
        <p:spPr>
          <a:xfrm>
            <a:off x="461645" y="4556760"/>
            <a:ext cx="734568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12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÷（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10-7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）×（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10+2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=48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（盒）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7" name="TextBox 2"/>
          <p:cNvSpPr txBox="1"/>
          <p:nvPr/>
        </p:nvSpPr>
        <p:spPr>
          <a:xfrm>
            <a:off x="461645" y="5506085"/>
            <a:ext cx="734568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答：</a:t>
            </a:r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两箱粉笔共有</a:t>
            </a:r>
            <a:r>
              <a:rPr 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48</a:t>
            </a:r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盒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" grpId="0"/>
      <p:bldP spid="4" grpId="0"/>
      <p:bldP spid="5" grpId="0"/>
      <p:bldP spid="6" grpId="0"/>
      <p:bldP spid="7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988695"/>
            <a:ext cx="11693525" cy="107632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44.某工程队修一条公路,全长10千米,第一天修了全长的   ,第</a:t>
            </a:r>
            <a:endParaRPr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二天与第一天修的长度的比是4:5,第二天修了多少米?</a:t>
            </a:r>
            <a:endParaRPr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2" name="对象 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0250805" y="988695"/>
          <a:ext cx="311785" cy="599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" r:id="rId1" imgW="203200" imgH="393700" progId="Equation.KSEE3">
                  <p:embed/>
                </p:oleObj>
              </mc:Choice>
              <mc:Fallback>
                <p:oleObj name="" r:id="rId1" imgW="2032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0250805" y="988695"/>
                        <a:ext cx="311785" cy="5994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19735" y="2240916"/>
          <a:ext cx="3876040" cy="9690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" name="" r:id="rId3" imgW="1574800" imgH="393700" progId="Equation.KSEE3">
                  <p:embed/>
                </p:oleObj>
              </mc:Choice>
              <mc:Fallback>
                <p:oleObj name="" r:id="rId3" imgW="15748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19735" y="2240916"/>
                        <a:ext cx="3876040" cy="9690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2"/>
          <p:cNvSpPr txBox="1"/>
          <p:nvPr/>
        </p:nvSpPr>
        <p:spPr>
          <a:xfrm>
            <a:off x="419735" y="3476625"/>
            <a:ext cx="734568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÷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5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4=2.4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千米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=2400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米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1" name="TextBox 2"/>
          <p:cNvSpPr txBox="1"/>
          <p:nvPr/>
        </p:nvSpPr>
        <p:spPr>
          <a:xfrm>
            <a:off x="419735" y="4572000"/>
            <a:ext cx="734568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答：</a:t>
            </a:r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第二天修了</a:t>
            </a:r>
            <a:r>
              <a:rPr 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2400</a:t>
            </a:r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米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988695"/>
            <a:ext cx="11693525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45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将    的分子、分母同时加上某数后得   ,求这个所加的数。</a:t>
            </a:r>
            <a:endParaRPr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2" name="对象 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546543" y="988695"/>
          <a:ext cx="331470" cy="599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" r:id="rId1" imgW="215900" imgH="393700" progId="Equation.KSEE3">
                  <p:embed/>
                </p:oleObj>
              </mc:Choice>
              <mc:Fallback>
                <p:oleObj name="" r:id="rId1" imgW="2159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546543" y="988695"/>
                        <a:ext cx="331470" cy="5994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8008621" y="988695"/>
          <a:ext cx="234315" cy="599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" name="" r:id="rId3" imgW="152400" imgH="393700" progId="Equation.KSEE3">
                  <p:embed/>
                </p:oleObj>
              </mc:Choice>
              <mc:Fallback>
                <p:oleObj name="" r:id="rId3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008621" y="988695"/>
                        <a:ext cx="234315" cy="5994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2"/>
          <p:cNvSpPr txBox="1"/>
          <p:nvPr/>
        </p:nvSpPr>
        <p:spPr>
          <a:xfrm>
            <a:off x="755650" y="2263140"/>
            <a:ext cx="329946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61-43=18</a:t>
            </a:r>
            <a:endParaRPr lang="en-US" altLang="zh-CN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7" name="TextBox 2"/>
          <p:cNvSpPr txBox="1"/>
          <p:nvPr/>
        </p:nvSpPr>
        <p:spPr>
          <a:xfrm>
            <a:off x="3462020" y="2263140"/>
            <a:ext cx="329946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9-7=2</a:t>
            </a:r>
            <a:endParaRPr lang="en-US" altLang="zh-CN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8" name="TextBox 2"/>
          <p:cNvSpPr txBox="1"/>
          <p:nvPr/>
        </p:nvSpPr>
        <p:spPr>
          <a:xfrm>
            <a:off x="6127750" y="2263140"/>
            <a:ext cx="329946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18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÷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2=9</a:t>
            </a:r>
            <a:endParaRPr lang="en-US" altLang="zh-CN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9" name="TextBox 2"/>
          <p:cNvSpPr txBox="1"/>
          <p:nvPr/>
        </p:nvSpPr>
        <p:spPr>
          <a:xfrm>
            <a:off x="755650" y="3451225"/>
            <a:ext cx="329946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7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9-43=20</a:t>
            </a:r>
            <a:endParaRPr lang="en-US" altLang="zh-CN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0" name="TextBox 2"/>
          <p:cNvSpPr txBox="1"/>
          <p:nvPr/>
        </p:nvSpPr>
        <p:spPr>
          <a:xfrm>
            <a:off x="755650" y="4334510"/>
            <a:ext cx="6264275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答：</a:t>
            </a:r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这个所加的数</a:t>
            </a:r>
            <a:r>
              <a:rPr 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是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20</a:t>
            </a:r>
            <a:endParaRPr lang="en-US" altLang="zh-CN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7" grpId="0"/>
      <p:bldP spid="8" grpId="0"/>
      <p:bldP spid="9" grpId="0"/>
      <p:bldP spid="10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988695"/>
            <a:ext cx="11693525" cy="107632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46.甲、乙两桶油的质量比是5:2,如果从甲桶倒出9千克到乙桶,</a:t>
            </a:r>
            <a:endParaRPr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则两桶内的油同样多</a:t>
            </a:r>
            <a:r>
              <a:rPr 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甲乙两桶原来各有油多少千克?</a:t>
            </a:r>
            <a:endParaRPr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0" name="TextBox 2"/>
          <p:cNvSpPr txBox="1"/>
          <p:nvPr/>
        </p:nvSpPr>
        <p:spPr>
          <a:xfrm>
            <a:off x="476885" y="2583815"/>
            <a:ext cx="6264275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5-2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）÷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2=1.5</a:t>
            </a:r>
            <a:endParaRPr lang="en-US" altLang="zh-CN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2" name="TextBox 2"/>
          <p:cNvSpPr txBox="1"/>
          <p:nvPr/>
        </p:nvSpPr>
        <p:spPr>
          <a:xfrm>
            <a:off x="4490085" y="2583815"/>
            <a:ext cx="343916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9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÷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1.5=6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（千克）</a:t>
            </a:r>
            <a:endParaRPr lang="en-US" altLang="zh-CN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4" name="TextBox 2"/>
          <p:cNvSpPr txBox="1"/>
          <p:nvPr/>
        </p:nvSpPr>
        <p:spPr>
          <a:xfrm>
            <a:off x="715645" y="3572510"/>
            <a:ext cx="343916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5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6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=30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（千克）</a:t>
            </a:r>
            <a:endParaRPr lang="en-US" altLang="zh-CN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5" name="TextBox 2"/>
          <p:cNvSpPr txBox="1"/>
          <p:nvPr/>
        </p:nvSpPr>
        <p:spPr>
          <a:xfrm>
            <a:off x="715645" y="4283075"/>
            <a:ext cx="343916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6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=12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（千克）</a:t>
            </a:r>
            <a:endParaRPr lang="en-US" altLang="zh-CN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6" name="TextBox 2"/>
          <p:cNvSpPr txBox="1"/>
          <p:nvPr/>
        </p:nvSpPr>
        <p:spPr>
          <a:xfrm>
            <a:off x="590550" y="5285740"/>
            <a:ext cx="9181465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答：</a:t>
            </a:r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甲</a:t>
            </a:r>
            <a:r>
              <a:rPr 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桶原有油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30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千克，乙桶原有油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12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千克。</a:t>
            </a:r>
            <a:endParaRPr lang="zh-CN" alt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" grpId="0"/>
      <p:bldP spid="4" grpId="0"/>
      <p:bldP spid="5" grpId="0"/>
      <p:bldP spid="6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2555" y="971550"/>
            <a:ext cx="11693525" cy="15684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48.将   的分子,分母都减去同一个数,新的分数约分后是   ,那么减去的数是多少?(提示:分子、分母减去同一个数,它们的差不</a:t>
            </a:r>
            <a:endParaRPr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变)</a:t>
            </a:r>
            <a:endParaRPr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345565" y="848995"/>
          <a:ext cx="415290" cy="7505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" name="" r:id="rId1" imgW="330200" imgH="599440" progId="Equation.KSEE3">
                  <p:embed/>
                </p:oleObj>
              </mc:Choice>
              <mc:Fallback>
                <p:oleObj name="" r:id="rId1" imgW="330200" imgH="59944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345565" y="848995"/>
                        <a:ext cx="415290" cy="7505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对象 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0524490" y="977900"/>
          <a:ext cx="259715" cy="6680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" r:id="rId3" imgW="152400" imgH="393700" progId="Equation.KSEE3">
                  <p:embed/>
                </p:oleObj>
              </mc:Choice>
              <mc:Fallback>
                <p:oleObj name="" r:id="rId3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524490" y="977900"/>
                        <a:ext cx="259715" cy="6680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2"/>
          <p:cNvSpPr txBox="1"/>
          <p:nvPr/>
        </p:nvSpPr>
        <p:spPr>
          <a:xfrm>
            <a:off x="365760" y="2953385"/>
            <a:ext cx="387604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79-58=21</a:t>
            </a:r>
            <a:endParaRPr lang="en-US" altLang="zh-CN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8" name="TextBox 2"/>
          <p:cNvSpPr txBox="1"/>
          <p:nvPr/>
        </p:nvSpPr>
        <p:spPr>
          <a:xfrm>
            <a:off x="3451225" y="2953385"/>
            <a:ext cx="387604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3-2=1</a:t>
            </a:r>
            <a:endParaRPr lang="en-US" altLang="zh-CN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9" name="TextBox 2"/>
          <p:cNvSpPr txBox="1"/>
          <p:nvPr/>
        </p:nvSpPr>
        <p:spPr>
          <a:xfrm>
            <a:off x="5746115" y="2953385"/>
            <a:ext cx="387604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21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÷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1=21</a:t>
            </a:r>
            <a:endParaRPr lang="en-US" altLang="zh-CN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0" name="TextBox 2"/>
          <p:cNvSpPr txBox="1"/>
          <p:nvPr/>
        </p:nvSpPr>
        <p:spPr>
          <a:xfrm>
            <a:off x="365760" y="4088765"/>
            <a:ext cx="387604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58-2</a:t>
            </a:r>
            <a:r>
              <a:rPr lang="zh-CN" alt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×</a:t>
            </a:r>
            <a:r>
              <a:rPr lang="en-US" alt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21=16</a:t>
            </a:r>
            <a:endParaRPr lang="en-US" altLang="zh-CN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1" name="TextBox 2"/>
          <p:cNvSpPr txBox="1"/>
          <p:nvPr/>
        </p:nvSpPr>
        <p:spPr>
          <a:xfrm>
            <a:off x="365760" y="5064760"/>
            <a:ext cx="387604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p>
            <a:r>
              <a:rPr lang="zh-CN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答：</a:t>
            </a:r>
            <a:r>
              <a:rPr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减去的数是</a:t>
            </a:r>
            <a:r>
              <a:rPr lang="en-US" sz="3200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16</a:t>
            </a:r>
            <a:endParaRPr lang="en-US" sz="3200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流程图: 联系 7">
            <a:hlinkClick r:id="rId1" action="ppaction://hlinksldjump"/>
          </p:cNvPr>
          <p:cNvSpPr/>
          <p:nvPr/>
        </p:nvSpPr>
        <p:spPr>
          <a:xfrm>
            <a:off x="11356690" y="7349255"/>
            <a:ext cx="255206" cy="26938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grpSp>
        <p:nvGrpSpPr>
          <p:cNvPr id="6" name="组合 5"/>
          <p:cNvGrpSpPr/>
          <p:nvPr/>
        </p:nvGrpSpPr>
        <p:grpSpPr>
          <a:xfrm rot="0">
            <a:off x="440055" y="1053465"/>
            <a:ext cx="11421745" cy="2061210"/>
            <a:chOff x="299" y="1440"/>
            <a:chExt cx="13989" cy="3246"/>
          </a:xfrm>
        </p:grpSpPr>
        <p:sp>
          <p:nvSpPr>
            <p:cNvPr id="100" name="文本框 99"/>
            <p:cNvSpPr txBox="1"/>
            <p:nvPr/>
          </p:nvSpPr>
          <p:spPr>
            <a:xfrm>
              <a:off x="299" y="1440"/>
              <a:ext cx="13989" cy="324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/>
              <a:r>
                <a:rPr lang="zh-CN" sz="3200"/>
                <a:t>4、12岁男孩标准身高是153厘米，12岁女孩的标准身高是155厘米，男孩冬冬和女孩琪琪今年都是12岁。冬冬的身高超出标准   ，琪琪的身高比标准矮    ，冬冬和琪琪的身高各是多少厘米？</a:t>
              </a:r>
              <a:endParaRPr lang="zh-CN" sz="3200"/>
            </a:p>
          </p:txBody>
        </p:sp>
        <p:graphicFrame>
          <p:nvGraphicFramePr>
            <p:cNvPr id="4" name="对象 3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6397" y="2808"/>
            <a:ext cx="522" cy="10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5" name="" r:id="rId2" imgW="203200" imgH="393700" progId="Equation.KSEE3">
                    <p:embed/>
                  </p:oleObj>
                </mc:Choice>
                <mc:Fallback>
                  <p:oleObj name="" r:id="rId2" imgW="203200" imgH="3937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6397" y="2808"/>
                          <a:ext cx="522" cy="101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" name="对象 4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839" y="2808"/>
            <a:ext cx="554" cy="10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" name="" r:id="rId4" imgW="215900" imgH="393700" progId="Equation.KSEE3">
                    <p:embed/>
                  </p:oleObj>
                </mc:Choice>
                <mc:Fallback>
                  <p:oleObj name="" r:id="rId4" imgW="215900" imgH="3937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839" y="2808"/>
                          <a:ext cx="554" cy="101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171258" y="3190240"/>
          <a:ext cx="3336290" cy="861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" r:id="rId6" imgW="1524000" imgH="393700" progId="Equation.KSEE3">
                  <p:embed/>
                </p:oleObj>
              </mc:Choice>
              <mc:Fallback>
                <p:oleObj name="" r:id="rId6" imgW="15240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171258" y="3190240"/>
                        <a:ext cx="3336290" cy="8610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文本框 11"/>
          <p:cNvSpPr txBox="1"/>
          <p:nvPr/>
        </p:nvSpPr>
        <p:spPr>
          <a:xfrm>
            <a:off x="1184275" y="5661660"/>
            <a:ext cx="889444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答：</a:t>
            </a:r>
            <a:r>
              <a:rPr lang="zh-CN" sz="2800">
                <a:sym typeface="+mn-ea"/>
              </a:rPr>
              <a:t>冬冬</a:t>
            </a:r>
            <a:r>
              <a:rPr lang="zh-CN" sz="2800">
                <a:sym typeface="+mn-ea"/>
              </a:rPr>
              <a:t>身高</a:t>
            </a:r>
            <a:r>
              <a:rPr lang="en-US" altLang="zh-CN" sz="2800">
                <a:sym typeface="+mn-ea"/>
              </a:rPr>
              <a:t>162</a:t>
            </a:r>
            <a:r>
              <a:rPr lang="zh-CN" sz="2800">
                <a:sym typeface="+mn-ea"/>
              </a:rPr>
              <a:t>厘米，</a:t>
            </a:r>
            <a:r>
              <a:rPr lang="zh-CN" sz="2800">
                <a:sym typeface="+mn-ea"/>
              </a:rPr>
              <a:t>琪琪的身高是</a:t>
            </a:r>
            <a:r>
              <a:rPr lang="en-US" altLang="zh-CN" sz="2800">
                <a:sym typeface="+mn-ea"/>
              </a:rPr>
              <a:t>150</a:t>
            </a:r>
            <a:r>
              <a:rPr lang="zh-CN" sz="2800">
                <a:sym typeface="+mn-ea"/>
              </a:rPr>
              <a:t>厘米。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graphicFrame>
        <p:nvGraphicFramePr>
          <p:cNvPr id="13" name="对象 1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142683" y="4271645"/>
          <a:ext cx="3393440" cy="861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" name="" r:id="rId8" imgW="1548765" imgH="393700" progId="Equation.KSEE3">
                  <p:embed/>
                </p:oleObj>
              </mc:Choice>
              <mc:Fallback>
                <p:oleObj name="" r:id="rId8" imgW="1548765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142683" y="4271645"/>
                        <a:ext cx="3393440" cy="8610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 rot="0">
            <a:off x="220980" y="1117600"/>
            <a:ext cx="11826875" cy="1139190"/>
            <a:chOff x="299" y="1341"/>
            <a:chExt cx="13989" cy="1794"/>
          </a:xfrm>
        </p:grpSpPr>
        <p:sp>
          <p:nvSpPr>
            <p:cNvPr id="100" name="文本框 99"/>
            <p:cNvSpPr txBox="1"/>
            <p:nvPr/>
          </p:nvSpPr>
          <p:spPr>
            <a:xfrm>
              <a:off x="299" y="1440"/>
              <a:ext cx="13989" cy="169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/>
              <a:r>
                <a:rPr lang="zh-CN" sz="3200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5、两根同样长的绳子，第一根剪下  米，第二根剪下这根绳子的  ，哪根绳子剪的长一些？</a:t>
              </a:r>
              <a:endParaRPr 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graphicFrame>
          <p:nvGraphicFramePr>
            <p:cNvPr id="4" name="对象 3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7995" y="1341"/>
            <a:ext cx="392" cy="10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5" name="" r:id="rId1" imgW="152400" imgH="393700" progId="Equation.KSEE3">
                    <p:embed/>
                  </p:oleObj>
                </mc:Choice>
                <mc:Fallback>
                  <p:oleObj name="" r:id="rId1" imgW="152400" imgH="3937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7995" y="1341"/>
                          <a:ext cx="392" cy="101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" name="对象 4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957" y="2124"/>
            <a:ext cx="392" cy="10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" name="" r:id="rId3" imgW="152400" imgH="393700" progId="Equation.KSEE3">
                    <p:embed/>
                  </p:oleObj>
                </mc:Choice>
                <mc:Fallback>
                  <p:oleObj name="" r:id="rId3" imgW="152400" imgH="3937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957" y="2124"/>
                          <a:ext cx="392" cy="101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" name="文本框 2"/>
          <p:cNvSpPr txBox="1"/>
          <p:nvPr/>
        </p:nvSpPr>
        <p:spPr>
          <a:xfrm>
            <a:off x="1202690" y="2451735"/>
            <a:ext cx="5856605" cy="52197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zh-CN" altLang="en-US" sz="28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8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28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）绳子＜</a:t>
            </a:r>
            <a:r>
              <a:rPr lang="en-US" altLang="zh-CN" sz="28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1m</a:t>
            </a:r>
            <a:r>
              <a:rPr lang="zh-CN" altLang="en-US" sz="28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，第一根剪下长</a:t>
            </a:r>
            <a:endParaRPr lang="zh-CN" altLang="en-US" sz="280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202690" y="3168015"/>
            <a:ext cx="7631430" cy="52197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zh-CN" altLang="en-US" sz="28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8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28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）绳子</a:t>
            </a:r>
            <a:r>
              <a:rPr lang="en-US" altLang="zh-CN" sz="28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</a:t>
            </a:r>
            <a:r>
              <a:rPr lang="en-US" altLang="zh-CN" sz="28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1m</a:t>
            </a:r>
            <a:r>
              <a:rPr lang="zh-CN" altLang="en-US" sz="28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，两根剪下同样长</a:t>
            </a:r>
            <a:endParaRPr lang="zh-CN" altLang="en-US" sz="280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202690" y="3893185"/>
            <a:ext cx="7631430" cy="52197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p>
            <a:pPr lvl="0"/>
            <a:r>
              <a:rPr lang="zh-CN" altLang="en-US" sz="28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8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28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）绳子＞</a:t>
            </a:r>
            <a:r>
              <a:rPr lang="en-US" altLang="zh-CN" sz="28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1m</a:t>
            </a:r>
            <a:r>
              <a:rPr lang="zh-CN" altLang="en-US" sz="28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</a:t>
            </a:r>
            <a:r>
              <a:rPr lang="zh-CN" altLang="en-US" sz="28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第二根剪下长</a:t>
            </a:r>
            <a:endParaRPr lang="zh-CN" altLang="en-US" sz="280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 rot="0">
            <a:off x="224155" y="1190625"/>
            <a:ext cx="11826875" cy="1568450"/>
            <a:chOff x="299" y="1440"/>
            <a:chExt cx="13989" cy="2470"/>
          </a:xfrm>
        </p:grpSpPr>
        <p:sp>
          <p:nvSpPr>
            <p:cNvPr id="100" name="文本框 99"/>
            <p:cNvSpPr txBox="1"/>
            <p:nvPr/>
          </p:nvSpPr>
          <p:spPr>
            <a:xfrm>
              <a:off x="299" y="1440"/>
              <a:ext cx="13989" cy="247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/>
              <a:r>
                <a:rPr lang="zh-CN" sz="3200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6、一根竹竿竖直插入池塘中（如右下图），已知竹竿露出水面部分的长度是243厘米。竹竿在池水中的长度占露出水面部分的   ，在泥中的长度占水中长度的  。池塘中淤泥的厚度是多少厘米？</a:t>
              </a:r>
              <a:endParaRPr 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  <p:graphicFrame>
          <p:nvGraphicFramePr>
            <p:cNvPr id="4" name="对象 3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6270" y="2899"/>
            <a:ext cx="391" cy="10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5" name="" r:id="rId1" imgW="152400" imgH="393700" progId="Equation.KSEE3">
                    <p:embed/>
                  </p:oleObj>
                </mc:Choice>
                <mc:Fallback>
                  <p:oleObj name="" r:id="rId1" imgW="152400" imgH="3937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6270" y="2899"/>
                          <a:ext cx="391" cy="101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" name="对象 4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13401" y="2169"/>
            <a:ext cx="391" cy="10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" name="" r:id="rId3" imgW="152400" imgH="393700" progId="Equation.KSEE3">
                    <p:embed/>
                  </p:oleObj>
                </mc:Choice>
                <mc:Fallback>
                  <p:oleObj name="" r:id="rId3" imgW="152400" imgH="393700" progId="Equation.KSEE3">
                    <p:embed/>
                    <p:pic>
                      <p:nvPicPr>
                        <p:cNvPr id="0" name="图片 1024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3401" y="2169"/>
                          <a:ext cx="391" cy="101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629728" y="2877185"/>
          <a:ext cx="2419350" cy="861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" r:id="rId5" imgW="1104900" imgH="393700" progId="Equation.KSEE3">
                  <p:embed/>
                </p:oleObj>
              </mc:Choice>
              <mc:Fallback>
                <p:oleObj name="" r:id="rId5" imgW="11049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629728" y="2877185"/>
                        <a:ext cx="2419350" cy="8610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文本框 11"/>
          <p:cNvSpPr txBox="1"/>
          <p:nvPr/>
        </p:nvSpPr>
        <p:spPr>
          <a:xfrm>
            <a:off x="1184275" y="5370195"/>
            <a:ext cx="889444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答：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池塘中淤泥的厚度是</a:t>
            </a:r>
            <a:r>
              <a:rPr lang="en-US" altLang="zh-CN" sz="2800">
                <a:sym typeface="+mn-ea"/>
              </a:rPr>
              <a:t>27</a:t>
            </a:r>
            <a:r>
              <a:rPr lang="zh-CN" sz="2800">
                <a:sym typeface="+mn-ea"/>
              </a:rPr>
              <a:t>厘米。</a:t>
            </a:r>
            <a:endParaRPr lang="en-US" altLang="zh-CN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graphicFrame>
        <p:nvGraphicFramePr>
          <p:cNvPr id="13" name="对象 1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698308" y="3890645"/>
          <a:ext cx="2282190" cy="861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" name="" r:id="rId7" imgW="1041400" imgH="393700" progId="Equation.KSEE3">
                  <p:embed/>
                </p:oleObj>
              </mc:Choice>
              <mc:Fallback>
                <p:oleObj name="" r:id="rId7" imgW="10414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698308" y="3890645"/>
                        <a:ext cx="2282190" cy="8610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182880" y="1160145"/>
            <a:ext cx="11826875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7、加工一个零件，甲、乙、丙所需的时间比为6：7：8，现在要将加工3650个零件任务按三个人的工作效率分配，以便同时完成任务，那么甲、乙、丙各应加工零件多少个？</a:t>
            </a:r>
            <a:endParaRPr lang="zh-CN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045845" y="2646045"/>
          <a:ext cx="3891915" cy="861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" r:id="rId1" imgW="1777365" imgH="393700" progId="Equation.KSEE3">
                  <p:embed/>
                </p:oleObj>
              </mc:Choice>
              <mc:Fallback>
                <p:oleObj name="" r:id="rId1" imgW="1777365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045845" y="2646045"/>
                        <a:ext cx="3891915" cy="8610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对象 1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056640" y="3517900"/>
          <a:ext cx="4648835" cy="861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" name="" r:id="rId3" imgW="2120900" imgH="393700" progId="Equation.KSEE3">
                  <p:embed/>
                </p:oleObj>
              </mc:Choice>
              <mc:Fallback>
                <p:oleObj name="" r:id="rId3" imgW="21209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56640" y="3517900"/>
                        <a:ext cx="4648835" cy="8610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659880" y="3517900"/>
          <a:ext cx="4676775" cy="861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" name="" r:id="rId5" imgW="2133600" imgH="393700" progId="Equation.KSEE3">
                  <p:embed/>
                </p:oleObj>
              </mc:Choice>
              <mc:Fallback>
                <p:oleObj name="" r:id="rId5" imgW="21336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659880" y="3517900"/>
                        <a:ext cx="4676775" cy="8610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056640" y="4619625"/>
          <a:ext cx="4676775" cy="861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" name="" r:id="rId7" imgW="2133600" imgH="393700" progId="Equation.KSEE3">
                  <p:embed/>
                </p:oleObj>
              </mc:Choice>
              <mc:Fallback>
                <p:oleObj name="" r:id="rId7" imgW="21336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056640" y="4619625"/>
                        <a:ext cx="4676775" cy="8610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文本框 11"/>
          <p:cNvSpPr txBox="1"/>
          <p:nvPr/>
        </p:nvSpPr>
        <p:spPr>
          <a:xfrm>
            <a:off x="925830" y="5664200"/>
            <a:ext cx="10167620" cy="953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答：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甲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应加工零件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1400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个，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乙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应加工零件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1200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个</a:t>
            </a:r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，丙应加工</a:t>
            </a:r>
            <a:endParaRPr lang="zh-CN" sz="28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indent="0"/>
            <a:r>
              <a:rPr 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零件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1050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个。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224155" y="1190625"/>
            <a:ext cx="11826875" cy="10763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8、一辆客车每  分钟行 千米，一辆货车每分钟行  千米，他们     </a:t>
            </a:r>
            <a:endParaRPr lang="zh-CN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/>
            <a:r>
              <a:rPr 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分钟行的路程之差是多少？</a:t>
            </a:r>
            <a:endParaRPr lang="zh-CN" sz="32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5" name="对象 4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4557310" y="1133475"/>
          <a:ext cx="330200" cy="6419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" r:id="rId1" imgW="152400" imgH="393700" progId="Equation.KSEE3">
                  <p:embed/>
                </p:oleObj>
              </mc:Choice>
              <mc:Fallback>
                <p:oleObj name="" r:id="rId1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557310" y="1133475"/>
                        <a:ext cx="330200" cy="6419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对象 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005755" y="1624965"/>
          <a:ext cx="330200" cy="6419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" name="" r:id="rId3" imgW="152400" imgH="393700" progId="Equation.KSEE3">
                  <p:embed/>
                </p:oleObj>
              </mc:Choice>
              <mc:Fallback>
                <p:oleObj name="" r:id="rId3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05755" y="1624965"/>
                        <a:ext cx="330200" cy="6419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对象 5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9333145" y="1190625"/>
          <a:ext cx="330200" cy="6419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" name="" r:id="rId5" imgW="152400" imgH="393700" progId="Equation.KSEE3">
                  <p:embed/>
                </p:oleObj>
              </mc:Choice>
              <mc:Fallback>
                <p:oleObj name="" r:id="rId5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9333145" y="1190625"/>
                        <a:ext cx="330200" cy="6419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7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3072045" y="1133475"/>
          <a:ext cx="330200" cy="6419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" name="" r:id="rId6" imgW="152400" imgH="393700" progId="Equation.KSEE3">
                  <p:embed/>
                </p:oleObj>
              </mc:Choice>
              <mc:Fallback>
                <p:oleObj name="" r:id="rId6" imgW="1524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072045" y="1133475"/>
                        <a:ext cx="330200" cy="6419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对象 12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1656398" y="2429510"/>
          <a:ext cx="2839720" cy="861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" name="" r:id="rId7" imgW="1295400" imgH="393700" progId="Equation.KSEE3">
                  <p:embed/>
                </p:oleObj>
              </mc:Choice>
              <mc:Fallback>
                <p:oleObj name="" r:id="rId7" imgW="12954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656398" y="2429510"/>
                        <a:ext cx="2839720" cy="8610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" name="组合 14"/>
          <p:cNvGrpSpPr/>
          <p:nvPr/>
        </p:nvGrpSpPr>
        <p:grpSpPr>
          <a:xfrm>
            <a:off x="686435" y="3818255"/>
            <a:ext cx="10167620" cy="861060"/>
            <a:chOff x="1081" y="6013"/>
            <a:chExt cx="16012" cy="1356"/>
          </a:xfrm>
        </p:grpSpPr>
        <p:sp>
          <p:nvSpPr>
            <p:cNvPr id="12" name="文本框 11"/>
            <p:cNvSpPr txBox="1"/>
            <p:nvPr/>
          </p:nvSpPr>
          <p:spPr>
            <a:xfrm>
              <a:off x="1081" y="6280"/>
              <a:ext cx="16012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indent="0"/>
              <a:r>
                <a:rPr lang="zh-CN" sz="2800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答：</a:t>
              </a:r>
              <a:r>
                <a:rPr lang="zh-CN" sz="2800"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  <a:sym typeface="+mn-ea"/>
                </a:rPr>
                <a:t>路程之差是</a:t>
              </a:r>
              <a:endPara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endParaRPr>
            </a:p>
          </p:txBody>
        </p:sp>
        <p:graphicFrame>
          <p:nvGraphicFramePr>
            <p:cNvPr id="10" name="对象 9">
              <a:hlinkClick r:id="" action="ppaction://ole?verb="/>
            </p:cNvPr>
            <p:cNvGraphicFramePr>
              <a:graphicFrameLocks noChangeAspect="1"/>
            </p:cNvGraphicFramePr>
            <p:nvPr/>
          </p:nvGraphicFramePr>
          <p:xfrm>
            <a:off x="5206" y="6013"/>
            <a:ext cx="1667" cy="13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" name="" r:id="rId9" imgW="482600" imgH="393700" progId="Equation.KSEE3">
                    <p:embed/>
                  </p:oleObj>
                </mc:Choice>
                <mc:Fallback>
                  <p:oleObj name="" r:id="rId9" imgW="482600" imgH="393700" progId="Equation.KSEE3">
                    <p:embed/>
                    <p:pic>
                      <p:nvPicPr>
                        <p:cNvPr id="0" name="图片 1025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5206" y="6013"/>
                          <a:ext cx="1667" cy="135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3_Default Design">
  <a:themeElements>
    <a:clrScheme name="">
      <a:dk1>
        <a:srgbClr val="1C1C1C"/>
      </a:dk1>
      <a:lt1>
        <a:srgbClr val="FFFFFF"/>
      </a:lt1>
      <a:dk2>
        <a:srgbClr val="080808"/>
      </a:dk2>
      <a:lt2>
        <a:srgbClr val="DDDDDD"/>
      </a:lt2>
      <a:accent1>
        <a:srgbClr val="EE3516"/>
      </a:accent1>
      <a:accent2>
        <a:srgbClr val="F3BD33"/>
      </a:accent2>
      <a:accent3>
        <a:srgbClr val="FFFFFF"/>
      </a:accent3>
      <a:accent4>
        <a:srgbClr val="161616"/>
      </a:accent4>
      <a:accent5>
        <a:srgbClr val="F5AEAA"/>
      </a:accent5>
      <a:accent6>
        <a:srgbClr val="DAA92D"/>
      </a:accent6>
      <a:hlink>
        <a:srgbClr val="AED925"/>
      </a:hlink>
      <a:folHlink>
        <a:srgbClr val="4E9D41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  <a:ln w="9525">
          <a:noFill/>
          <a:miter/>
        </a:ln>
      </a:spPr>
      <a:bodyPr wrap="square" anchor="t">
        <a:spAutoFit/>
      </a:bodyPr>
      <a:lstStyle>
        <a:defPPr lvl="0">
          <a:defRPr lang="en-US" altLang="zh-CN" sz="1200">
            <a:latin typeface="Arial" panose="020B0604020202020204" pitchFamily="34" charset="0"/>
            <a:ea typeface="Arial" panose="020B0604020202020204" pitchFamily="34" charset="0"/>
          </a:defRPr>
        </a:defPPr>
      </a:lstStyle>
    </a:txDef>
  </a:objectDefaults>
  <a:extraClrSchemeLst>
    <a:extraClrScheme>
      <a:clrScheme name="">
        <a:dk1>
          <a:srgbClr val="1C1C1C"/>
        </a:dk1>
        <a:lt1>
          <a:srgbClr val="FFFFFF"/>
        </a:lt1>
        <a:dk2>
          <a:srgbClr val="080808"/>
        </a:dk2>
        <a:lt2>
          <a:srgbClr val="DDDDDD"/>
        </a:lt2>
        <a:accent1>
          <a:srgbClr val="EE3516"/>
        </a:accent1>
        <a:accent2>
          <a:srgbClr val="F3BD33"/>
        </a:accent2>
        <a:accent3>
          <a:srgbClr val="FFFFFF"/>
        </a:accent3>
        <a:accent4>
          <a:srgbClr val="161616"/>
        </a:accent4>
        <a:accent5>
          <a:srgbClr val="F5AEAA"/>
        </a:accent5>
        <a:accent6>
          <a:srgbClr val="DAA92D"/>
        </a:accent6>
        <a:hlink>
          <a:srgbClr val="AED925"/>
        </a:hlink>
        <a:folHlink>
          <a:srgbClr val="4E9D4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1C1C1C"/>
        </a:dk1>
        <a:lt1>
          <a:srgbClr val="FFFFFF"/>
        </a:lt1>
        <a:dk2>
          <a:srgbClr val="080808"/>
        </a:dk2>
        <a:lt2>
          <a:srgbClr val="DDDDDD"/>
        </a:lt2>
        <a:accent1>
          <a:srgbClr val="25A757"/>
        </a:accent1>
        <a:accent2>
          <a:srgbClr val="8DA955"/>
        </a:accent2>
        <a:accent3>
          <a:srgbClr val="FFFFFF"/>
        </a:accent3>
        <a:accent4>
          <a:srgbClr val="161616"/>
        </a:accent4>
        <a:accent5>
          <a:srgbClr val="ABD0B5"/>
        </a:accent5>
        <a:accent6>
          <a:srgbClr val="7E974C"/>
        </a:accent6>
        <a:hlink>
          <a:srgbClr val="D5B35D"/>
        </a:hlink>
        <a:folHlink>
          <a:srgbClr val="B86A2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1C1C1C"/>
        </a:dk1>
        <a:lt1>
          <a:srgbClr val="FFFFFF"/>
        </a:lt1>
        <a:dk2>
          <a:srgbClr val="080808"/>
        </a:dk2>
        <a:lt2>
          <a:srgbClr val="DDDDDD"/>
        </a:lt2>
        <a:accent1>
          <a:srgbClr val="EFC119"/>
        </a:accent1>
        <a:accent2>
          <a:srgbClr val="8CCF49"/>
        </a:accent2>
        <a:accent3>
          <a:srgbClr val="FFFFFF"/>
        </a:accent3>
        <a:accent4>
          <a:srgbClr val="161616"/>
        </a:accent4>
        <a:accent5>
          <a:srgbClr val="F5DCAA"/>
        </a:accent5>
        <a:accent6>
          <a:srgbClr val="7DB941"/>
        </a:accent6>
        <a:hlink>
          <a:srgbClr val="74D3FE"/>
        </a:hlink>
        <a:folHlink>
          <a:srgbClr val="3075A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4015</Words>
  <Application>WPS 演示</Application>
  <PresentationFormat>宽屏</PresentationFormat>
  <Paragraphs>296</Paragraphs>
  <Slides>48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171</vt:i4>
      </vt:variant>
      <vt:variant>
        <vt:lpstr>幻灯片标题</vt:lpstr>
      </vt:variant>
      <vt:variant>
        <vt:i4>48</vt:i4>
      </vt:variant>
    </vt:vector>
  </HeadingPairs>
  <TitlesOfParts>
    <vt:vector size="229" baseType="lpstr">
      <vt:lpstr>Arial</vt:lpstr>
      <vt:lpstr>宋体</vt:lpstr>
      <vt:lpstr>Wingdings</vt:lpstr>
      <vt:lpstr>微软雅黑</vt:lpstr>
      <vt:lpstr>Arial Unicode MS</vt:lpstr>
      <vt:lpstr>Calibri</vt:lpstr>
      <vt:lpstr>Wingdings</vt:lpstr>
      <vt:lpstr>+中文正文</vt:lpstr>
      <vt:lpstr>MiSans Normal</vt:lpstr>
      <vt:lpstr>3_Default Design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Equation.KSEE3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Testpc1</dc:creator>
  <cp:lastModifiedBy>偏执</cp:lastModifiedBy>
  <cp:revision>863</cp:revision>
  <dcterms:created xsi:type="dcterms:W3CDTF">2005-01-06T00:36:00Z</dcterms:created>
  <dcterms:modified xsi:type="dcterms:W3CDTF">2026-03-22T01:59:19Z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99AB19E2500C4496A3A98AA7A41BBFE3_13</vt:lpwstr>
  </property>
</Properties>
</file>