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fonts/font1.fntdata" ContentType="application/x-fontdata"/>
  <Override PartName="/ppt/fonts/font2.fntdata" ContentType="application/x-fontdata"/>
  <Override PartName="/ppt/fonts/font3.fntdata" ContentType="application/x-fontdata"/>
  <Override PartName="/ppt/fonts/font4.fntdata" ContentType="application/x-fontdata"/>
  <Override PartName="/ppt/fonts/font5.fntdata" ContentType="application/x-fontdata"/>
  <Override PartName="/ppt/fonts/font6.fntdata" ContentType="application/x-fontdata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7"/>
  </p:notesMasterIdLst>
  <p:sldIdLst>
    <p:sldId id="354" r:id="rId3"/>
    <p:sldId id="437" r:id="rId4"/>
    <p:sldId id="436" r:id="rId5"/>
    <p:sldId id="434" r:id="rId6"/>
    <p:sldId id="435" r:id="rId7"/>
    <p:sldId id="438" r:id="rId8"/>
    <p:sldId id="443" r:id="rId9"/>
    <p:sldId id="444" r:id="rId10"/>
    <p:sldId id="445" r:id="rId11"/>
    <p:sldId id="446" r:id="rId12"/>
    <p:sldId id="447" r:id="rId13"/>
    <p:sldId id="448" r:id="rId14"/>
    <p:sldId id="449" r:id="rId15"/>
    <p:sldId id="450" r:id="rId16"/>
  </p:sldIdLst>
  <p:sldSz cx="11879580" cy="6839585"/>
  <p:notesSz cx="6858000" cy="9144000"/>
  <p:embeddedFontLst>
    <p:embeddedFont>
      <p:font typeface="微软雅黑" panose="020B0503020204020204" charset="-122"/>
      <p:regular r:id="rId22"/>
    </p:embeddedFont>
    <p:embeddedFont>
      <p:font typeface="Calibri" panose="020F0502020204030204" charset="0"/>
      <p:regular r:id="rId23"/>
      <p:bold r:id="rId24"/>
      <p:italic r:id="rId25"/>
      <p:boldItalic r:id="rId26"/>
    </p:embeddedFont>
    <p:embeddedFont>
      <p:font typeface="方正中雅宋简" panose="02000000000000000000" charset="-122"/>
      <p:regular r:id="rId27"/>
    </p:embeddedFont>
  </p:embeddedFontLst>
  <p:defaultTextStyle>
    <a:defPPr>
      <a:defRPr lang="zh-CN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indows 用户" initials="W用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7" Type="http://schemas.openxmlformats.org/officeDocument/2006/relationships/font" Target="fonts/font6.fntdata"/><Relationship Id="rId26" Type="http://schemas.openxmlformats.org/officeDocument/2006/relationships/font" Target="fonts/font5.fntdata"/><Relationship Id="rId25" Type="http://schemas.openxmlformats.org/officeDocument/2006/relationships/font" Target="fonts/font4.fntdata"/><Relationship Id="rId24" Type="http://schemas.openxmlformats.org/officeDocument/2006/relationships/font" Target="fonts/font3.fntdata"/><Relationship Id="rId23" Type="http://schemas.openxmlformats.org/officeDocument/2006/relationships/font" Target="fonts/font2.fntdata"/><Relationship Id="rId22" Type="http://schemas.openxmlformats.org/officeDocument/2006/relationships/font" Target="fonts/font1.fntdata"/><Relationship Id="rId21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2" Type="http://schemas.openxmlformats.org/officeDocument/2006/relationships/theme" Target="theme/theme1.xml"/><Relationship Id="rId19" Type="http://schemas.openxmlformats.org/officeDocument/2006/relationships/viewProps" Target="viewProps.xml"/><Relationship Id="rId18" Type="http://schemas.openxmlformats.org/officeDocument/2006/relationships/presProps" Target="presProps.xml"/><Relationship Id="rId17" Type="http://schemas.openxmlformats.org/officeDocument/2006/relationships/notesMaster" Target="notesMasters/notesMaster1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9" Type="http://schemas.openxmlformats.org/officeDocument/2006/relationships/image" Target="../media/image9.wmf"/><Relationship Id="rId8" Type="http://schemas.openxmlformats.org/officeDocument/2006/relationships/image" Target="../media/image8.wmf"/><Relationship Id="rId7" Type="http://schemas.openxmlformats.org/officeDocument/2006/relationships/image" Target="../media/image7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2" Type="http://schemas.openxmlformats.org/officeDocument/2006/relationships/image" Target="../media/image12.wmf"/><Relationship Id="rId11" Type="http://schemas.openxmlformats.org/officeDocument/2006/relationships/image" Target="../media/image11.wmf"/><Relationship Id="rId10" Type="http://schemas.openxmlformats.org/officeDocument/2006/relationships/image" Target="../media/image10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9" Type="http://schemas.openxmlformats.org/officeDocument/2006/relationships/image" Target="../media/image21.wmf"/><Relationship Id="rId8" Type="http://schemas.openxmlformats.org/officeDocument/2006/relationships/image" Target="../media/image20.wmf"/><Relationship Id="rId7" Type="http://schemas.openxmlformats.org/officeDocument/2006/relationships/image" Target="../media/image19.wmf"/><Relationship Id="rId6" Type="http://schemas.openxmlformats.org/officeDocument/2006/relationships/image" Target="../media/image18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0" Type="http://schemas.openxmlformats.org/officeDocument/2006/relationships/image" Target="../media/image22.wmf"/><Relationship Id="rId1" Type="http://schemas.openxmlformats.org/officeDocument/2006/relationships/image" Target="../media/image13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7" Type="http://schemas.openxmlformats.org/officeDocument/2006/relationships/image" Target="../media/image29.wmf"/><Relationship Id="rId6" Type="http://schemas.openxmlformats.org/officeDocument/2006/relationships/image" Target="../media/image28.wmf"/><Relationship Id="rId5" Type="http://schemas.openxmlformats.org/officeDocument/2006/relationships/image" Target="../media/image27.wmf"/><Relationship Id="rId4" Type="http://schemas.openxmlformats.org/officeDocument/2006/relationships/image" Target="../media/image26.wmf"/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4.vml.rels><?xml version="1.0" encoding="UTF-8" standalone="yes"?>
<Relationships xmlns="http://schemas.openxmlformats.org/package/2006/relationships"><Relationship Id="rId9" Type="http://schemas.openxmlformats.org/officeDocument/2006/relationships/image" Target="../media/image39.wmf"/><Relationship Id="rId8" Type="http://schemas.openxmlformats.org/officeDocument/2006/relationships/image" Target="../media/image38.wmf"/><Relationship Id="rId7" Type="http://schemas.openxmlformats.org/officeDocument/2006/relationships/image" Target="../media/image37.wmf"/><Relationship Id="rId6" Type="http://schemas.openxmlformats.org/officeDocument/2006/relationships/image" Target="../media/image36.wmf"/><Relationship Id="rId5" Type="http://schemas.openxmlformats.org/officeDocument/2006/relationships/image" Target="../media/image35.wmf"/><Relationship Id="rId4" Type="http://schemas.openxmlformats.org/officeDocument/2006/relationships/image" Target="../media/image34.wmf"/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/Relationships>
</file>

<file path=ppt/drawings/_rels/vmlDrawing5.vml.rels><?xml version="1.0" encoding="UTF-8" standalone="yes"?>
<Relationships xmlns="http://schemas.openxmlformats.org/package/2006/relationships"><Relationship Id="rId6" Type="http://schemas.openxmlformats.org/officeDocument/2006/relationships/image" Target="../media/image45.wmf"/><Relationship Id="rId5" Type="http://schemas.openxmlformats.org/officeDocument/2006/relationships/image" Target="../media/image44.wmf"/><Relationship Id="rId4" Type="http://schemas.openxmlformats.org/officeDocument/2006/relationships/image" Target="../media/image43.wmf"/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47.wmf"/><Relationship Id="rId1" Type="http://schemas.openxmlformats.org/officeDocument/2006/relationships/image" Target="../media/image46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4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748966" y="1143000"/>
            <a:ext cx="5360068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176B6-B58E-4D05-9365-AC6AD3765B48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9B4F5-746D-4D5E-98D1-E19854A8DD6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theme" Target="../theme/theme1.xml"/><Relationship Id="rId8" Type="http://schemas.openxmlformats.org/officeDocument/2006/relationships/tags" Target="../tags/tag9.xml"/><Relationship Id="rId7" Type="http://schemas.openxmlformats.org/officeDocument/2006/relationships/tags" Target="../tags/tag8.xml"/><Relationship Id="rId6" Type="http://schemas.openxmlformats.org/officeDocument/2006/relationships/tags" Target="../tags/tag7.xml"/><Relationship Id="rId5" Type="http://schemas.openxmlformats.org/officeDocument/2006/relationships/tags" Target="../tags/tag6.xml"/><Relationship Id="rId4" Type="http://schemas.openxmlformats.org/officeDocument/2006/relationships/tags" Target="../tags/tag5.xml"/><Relationship Id="rId3" Type="http://schemas.openxmlformats.org/officeDocument/2006/relationships/tags" Target="../tags/tag4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rgbClr val="D7F0FC"/>
            </a:gs>
            <a:gs pos="52000">
              <a:srgbClr val="FFEFDE"/>
            </a:gs>
            <a:gs pos="100000">
              <a:srgbClr val="FFDCF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>
          <a:xfrm>
            <a:off x="592831" y="606803"/>
            <a:ext cx="10688491" cy="646299"/>
          </a:xfrm>
          <a:prstGeom prst="rect">
            <a:avLst/>
          </a:prstGeom>
        </p:spPr>
        <p:txBody>
          <a:bodyPr vert="horz" lIns="101600" tIns="38100" rIns="76200" bIns="3810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592831" y="1511622"/>
            <a:ext cx="10688491" cy="4724448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5"/>
            </p:custDataLst>
          </p:nvPr>
        </p:nvSpPr>
        <p:spPr>
          <a:xfrm>
            <a:off x="596339" y="6297827"/>
            <a:ext cx="2630905" cy="3159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995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6"/>
            </p:custDataLst>
          </p:nvPr>
        </p:nvSpPr>
        <p:spPr>
          <a:xfrm>
            <a:off x="4010669" y="6297827"/>
            <a:ext cx="3858661" cy="3159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995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7"/>
            </p:custDataLst>
          </p:nvPr>
        </p:nvSpPr>
        <p:spPr>
          <a:xfrm>
            <a:off x="8650417" y="6297827"/>
            <a:ext cx="2630905" cy="3159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995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KSO_TEMPLATE" hidden="1"/>
          <p:cNvSpPr/>
          <p:nvPr userDrawn="1">
            <p:custDataLst>
              <p:tags r:id="rId8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5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1860" rtl="0" eaLnBrk="1" fontAlgn="auto" latinLnBrk="0" hangingPunct="1">
        <a:lnSpc>
          <a:spcPct val="100000"/>
        </a:lnSpc>
        <a:spcBef>
          <a:spcPct val="0"/>
        </a:spcBef>
        <a:buNone/>
        <a:defRPr sz="359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j-cs"/>
        </a:defRPr>
      </a:lvl1pPr>
    </p:titleStyle>
    <p:bodyStyle>
      <a:lvl1pPr marL="227965" indent="-227965" algn="l" defTabSz="91186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595" u="none" strike="noStrike" kern="1200" cap="none" spc="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1pPr>
      <a:lvl2pPr marL="683895" indent="-227965" algn="l" defTabSz="91186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tabLst>
          <a:tab pos="1605280" algn="l"/>
        </a:tabLst>
        <a:defRPr sz="1595" u="none" strike="noStrike" kern="1200" cap="none" spc="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2pPr>
      <a:lvl3pPr marL="1139825" indent="-227965" algn="l" defTabSz="91186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595" u="none" strike="noStrike" kern="1200" cap="none" spc="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3pPr>
      <a:lvl4pPr marL="1595755" indent="-227965" algn="l" defTabSz="91186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595" u="none" strike="noStrike" kern="1200" cap="none" spc="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4pPr>
      <a:lvl5pPr marL="2051685" indent="-227965" algn="l" defTabSz="91186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595" u="none" strike="noStrike" kern="1200" cap="none" spc="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5pPr>
      <a:lvl6pPr marL="2508250" indent="-227965" algn="l" defTabSz="91186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5" kern="1200">
          <a:solidFill>
            <a:schemeClr val="tx1"/>
          </a:solidFill>
          <a:latin typeface="+mn-lt"/>
          <a:ea typeface="+mn-ea"/>
          <a:cs typeface="+mn-cs"/>
        </a:defRPr>
      </a:lvl6pPr>
      <a:lvl7pPr marL="2964180" indent="-227965" algn="l" defTabSz="91186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5" kern="1200">
          <a:solidFill>
            <a:schemeClr val="tx1"/>
          </a:solidFill>
          <a:latin typeface="+mn-lt"/>
          <a:ea typeface="+mn-ea"/>
          <a:cs typeface="+mn-cs"/>
        </a:defRPr>
      </a:lvl7pPr>
      <a:lvl8pPr marL="3420110" indent="-227965" algn="l" defTabSz="91186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5" kern="1200">
          <a:solidFill>
            <a:schemeClr val="tx1"/>
          </a:solidFill>
          <a:latin typeface="+mn-lt"/>
          <a:ea typeface="+mn-ea"/>
          <a:cs typeface="+mn-cs"/>
        </a:defRPr>
      </a:lvl8pPr>
      <a:lvl9pPr marL="3876040" indent="-227965" algn="l" defTabSz="91186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1860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1pPr>
      <a:lvl2pPr marL="455930" algn="l" defTabSz="911860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2pPr>
      <a:lvl3pPr marL="911860" algn="l" defTabSz="911860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3pPr>
      <a:lvl4pPr marL="1367790" algn="l" defTabSz="911860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4pPr>
      <a:lvl5pPr marL="1823720" algn="l" defTabSz="911860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5pPr>
      <a:lvl6pPr marL="2280285" algn="l" defTabSz="911860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6pPr>
      <a:lvl7pPr marL="2736215" algn="l" defTabSz="911860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7pPr>
      <a:lvl8pPr marL="3192145" algn="l" defTabSz="911860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8pPr>
      <a:lvl9pPr marL="3648075" algn="l" defTabSz="911860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7.v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48.wmf"/><Relationship Id="rId1" Type="http://schemas.openxmlformats.org/officeDocument/2006/relationships/oleObject" Target="../embeddings/oleObject50.bin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5.bin"/><Relationship Id="rId8" Type="http://schemas.openxmlformats.org/officeDocument/2006/relationships/image" Target="../media/image4.wmf"/><Relationship Id="rId7" Type="http://schemas.openxmlformats.org/officeDocument/2006/relationships/oleObject" Target="../embeddings/oleObject4.bin"/><Relationship Id="rId6" Type="http://schemas.openxmlformats.org/officeDocument/2006/relationships/image" Target="../media/image3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2.wmf"/><Relationship Id="rId3" Type="http://schemas.openxmlformats.org/officeDocument/2006/relationships/oleObject" Target="../embeddings/oleObject2.bin"/><Relationship Id="rId26" Type="http://schemas.openxmlformats.org/officeDocument/2006/relationships/vmlDrawing" Target="../drawings/vmlDrawing1.vml"/><Relationship Id="rId25" Type="http://schemas.openxmlformats.org/officeDocument/2006/relationships/slideLayout" Target="../slideLayouts/slideLayout1.xml"/><Relationship Id="rId24" Type="http://schemas.openxmlformats.org/officeDocument/2006/relationships/image" Target="../media/image12.wmf"/><Relationship Id="rId23" Type="http://schemas.openxmlformats.org/officeDocument/2006/relationships/oleObject" Target="../embeddings/oleObject12.bin"/><Relationship Id="rId22" Type="http://schemas.openxmlformats.org/officeDocument/2006/relationships/image" Target="../media/image11.wmf"/><Relationship Id="rId21" Type="http://schemas.openxmlformats.org/officeDocument/2006/relationships/oleObject" Target="../embeddings/oleObject11.bin"/><Relationship Id="rId20" Type="http://schemas.openxmlformats.org/officeDocument/2006/relationships/image" Target="../media/image10.wmf"/><Relationship Id="rId2" Type="http://schemas.openxmlformats.org/officeDocument/2006/relationships/image" Target="../media/image1.wmf"/><Relationship Id="rId19" Type="http://schemas.openxmlformats.org/officeDocument/2006/relationships/oleObject" Target="../embeddings/oleObject10.bin"/><Relationship Id="rId18" Type="http://schemas.openxmlformats.org/officeDocument/2006/relationships/image" Target="../media/image9.wmf"/><Relationship Id="rId17" Type="http://schemas.openxmlformats.org/officeDocument/2006/relationships/oleObject" Target="../embeddings/oleObject9.bin"/><Relationship Id="rId16" Type="http://schemas.openxmlformats.org/officeDocument/2006/relationships/image" Target="../media/image8.wmf"/><Relationship Id="rId15" Type="http://schemas.openxmlformats.org/officeDocument/2006/relationships/oleObject" Target="../embeddings/oleObject8.bin"/><Relationship Id="rId14" Type="http://schemas.openxmlformats.org/officeDocument/2006/relationships/image" Target="../media/image7.wmf"/><Relationship Id="rId13" Type="http://schemas.openxmlformats.org/officeDocument/2006/relationships/oleObject" Target="../embeddings/oleObject7.bin"/><Relationship Id="rId12" Type="http://schemas.openxmlformats.org/officeDocument/2006/relationships/image" Target="../media/image6.wmf"/><Relationship Id="rId11" Type="http://schemas.openxmlformats.org/officeDocument/2006/relationships/oleObject" Target="../embeddings/oleObject6.bin"/><Relationship Id="rId10" Type="http://schemas.openxmlformats.org/officeDocument/2006/relationships/image" Target="../media/image5.wmf"/><Relationship Id="rId1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7.bin"/><Relationship Id="rId8" Type="http://schemas.openxmlformats.org/officeDocument/2006/relationships/image" Target="../media/image16.wmf"/><Relationship Id="rId7" Type="http://schemas.openxmlformats.org/officeDocument/2006/relationships/oleObject" Target="../embeddings/oleObject16.bin"/><Relationship Id="rId6" Type="http://schemas.openxmlformats.org/officeDocument/2006/relationships/image" Target="../media/image15.w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14.wmf"/><Relationship Id="rId3" Type="http://schemas.openxmlformats.org/officeDocument/2006/relationships/oleObject" Target="../embeddings/oleObject14.bin"/><Relationship Id="rId22" Type="http://schemas.openxmlformats.org/officeDocument/2006/relationships/vmlDrawing" Target="../drawings/vmlDrawing2.vml"/><Relationship Id="rId21" Type="http://schemas.openxmlformats.org/officeDocument/2006/relationships/slideLayout" Target="../slideLayouts/slideLayout1.xml"/><Relationship Id="rId20" Type="http://schemas.openxmlformats.org/officeDocument/2006/relationships/image" Target="../media/image22.wmf"/><Relationship Id="rId2" Type="http://schemas.openxmlformats.org/officeDocument/2006/relationships/image" Target="../media/image13.wmf"/><Relationship Id="rId19" Type="http://schemas.openxmlformats.org/officeDocument/2006/relationships/oleObject" Target="../embeddings/oleObject22.bin"/><Relationship Id="rId18" Type="http://schemas.openxmlformats.org/officeDocument/2006/relationships/image" Target="../media/image21.wmf"/><Relationship Id="rId17" Type="http://schemas.openxmlformats.org/officeDocument/2006/relationships/oleObject" Target="../embeddings/oleObject21.bin"/><Relationship Id="rId16" Type="http://schemas.openxmlformats.org/officeDocument/2006/relationships/image" Target="../media/image20.wmf"/><Relationship Id="rId15" Type="http://schemas.openxmlformats.org/officeDocument/2006/relationships/oleObject" Target="../embeddings/oleObject20.bin"/><Relationship Id="rId14" Type="http://schemas.openxmlformats.org/officeDocument/2006/relationships/image" Target="../media/image19.wmf"/><Relationship Id="rId13" Type="http://schemas.openxmlformats.org/officeDocument/2006/relationships/oleObject" Target="../embeddings/oleObject19.bin"/><Relationship Id="rId12" Type="http://schemas.openxmlformats.org/officeDocument/2006/relationships/image" Target="../media/image18.wmf"/><Relationship Id="rId11" Type="http://schemas.openxmlformats.org/officeDocument/2006/relationships/oleObject" Target="../embeddings/oleObject18.bin"/><Relationship Id="rId10" Type="http://schemas.openxmlformats.org/officeDocument/2006/relationships/image" Target="../media/image17.wmf"/><Relationship Id="rId1" Type="http://schemas.openxmlformats.org/officeDocument/2006/relationships/oleObject" Target="../embeddings/oleObject13.bin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27.bin"/><Relationship Id="rId8" Type="http://schemas.openxmlformats.org/officeDocument/2006/relationships/image" Target="../media/image26.wmf"/><Relationship Id="rId7" Type="http://schemas.openxmlformats.org/officeDocument/2006/relationships/oleObject" Target="../embeddings/oleObject26.bin"/><Relationship Id="rId6" Type="http://schemas.openxmlformats.org/officeDocument/2006/relationships/image" Target="../media/image25.wmf"/><Relationship Id="rId5" Type="http://schemas.openxmlformats.org/officeDocument/2006/relationships/oleObject" Target="../embeddings/oleObject25.bin"/><Relationship Id="rId4" Type="http://schemas.openxmlformats.org/officeDocument/2006/relationships/image" Target="../media/image24.wmf"/><Relationship Id="rId3" Type="http://schemas.openxmlformats.org/officeDocument/2006/relationships/oleObject" Target="../embeddings/oleObject24.bin"/><Relationship Id="rId2" Type="http://schemas.openxmlformats.org/officeDocument/2006/relationships/image" Target="../media/image23.wmf"/><Relationship Id="rId18" Type="http://schemas.openxmlformats.org/officeDocument/2006/relationships/vmlDrawing" Target="../drawings/vmlDrawing3.vml"/><Relationship Id="rId17" Type="http://schemas.openxmlformats.org/officeDocument/2006/relationships/slideLayout" Target="../slideLayouts/slideLayout1.xml"/><Relationship Id="rId16" Type="http://schemas.openxmlformats.org/officeDocument/2006/relationships/image" Target="../media/image30.wmf"/><Relationship Id="rId15" Type="http://schemas.openxmlformats.org/officeDocument/2006/relationships/oleObject" Target="../embeddings/oleObject30.bin"/><Relationship Id="rId14" Type="http://schemas.openxmlformats.org/officeDocument/2006/relationships/image" Target="../media/image29.wmf"/><Relationship Id="rId13" Type="http://schemas.openxmlformats.org/officeDocument/2006/relationships/oleObject" Target="../embeddings/oleObject29.bin"/><Relationship Id="rId12" Type="http://schemas.openxmlformats.org/officeDocument/2006/relationships/image" Target="../media/image28.wmf"/><Relationship Id="rId11" Type="http://schemas.openxmlformats.org/officeDocument/2006/relationships/oleObject" Target="../embeddings/oleObject28.bin"/><Relationship Id="rId10" Type="http://schemas.openxmlformats.org/officeDocument/2006/relationships/image" Target="../media/image27.wmf"/><Relationship Id="rId1" Type="http://schemas.openxmlformats.org/officeDocument/2006/relationships/oleObject" Target="../embeddings/oleObject23.bin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35.bin"/><Relationship Id="rId8" Type="http://schemas.openxmlformats.org/officeDocument/2006/relationships/image" Target="../media/image34.wmf"/><Relationship Id="rId7" Type="http://schemas.openxmlformats.org/officeDocument/2006/relationships/oleObject" Target="../embeddings/oleObject34.bin"/><Relationship Id="rId6" Type="http://schemas.openxmlformats.org/officeDocument/2006/relationships/image" Target="../media/image33.wmf"/><Relationship Id="rId5" Type="http://schemas.openxmlformats.org/officeDocument/2006/relationships/oleObject" Target="../embeddings/oleObject33.bin"/><Relationship Id="rId4" Type="http://schemas.openxmlformats.org/officeDocument/2006/relationships/image" Target="../media/image32.wmf"/><Relationship Id="rId3" Type="http://schemas.openxmlformats.org/officeDocument/2006/relationships/oleObject" Target="../embeddings/oleObject32.bin"/><Relationship Id="rId20" Type="http://schemas.openxmlformats.org/officeDocument/2006/relationships/vmlDrawing" Target="../drawings/vmlDrawing4.vml"/><Relationship Id="rId2" Type="http://schemas.openxmlformats.org/officeDocument/2006/relationships/image" Target="../media/image31.wmf"/><Relationship Id="rId19" Type="http://schemas.openxmlformats.org/officeDocument/2006/relationships/slideLayout" Target="../slideLayouts/slideLayout1.xml"/><Relationship Id="rId18" Type="http://schemas.openxmlformats.org/officeDocument/2006/relationships/image" Target="../media/image39.wmf"/><Relationship Id="rId17" Type="http://schemas.openxmlformats.org/officeDocument/2006/relationships/oleObject" Target="../embeddings/oleObject39.bin"/><Relationship Id="rId16" Type="http://schemas.openxmlformats.org/officeDocument/2006/relationships/image" Target="../media/image38.wmf"/><Relationship Id="rId15" Type="http://schemas.openxmlformats.org/officeDocument/2006/relationships/oleObject" Target="../embeddings/oleObject38.bin"/><Relationship Id="rId14" Type="http://schemas.openxmlformats.org/officeDocument/2006/relationships/image" Target="../media/image37.wmf"/><Relationship Id="rId13" Type="http://schemas.openxmlformats.org/officeDocument/2006/relationships/oleObject" Target="../embeddings/oleObject37.bin"/><Relationship Id="rId12" Type="http://schemas.openxmlformats.org/officeDocument/2006/relationships/image" Target="../media/image36.wmf"/><Relationship Id="rId11" Type="http://schemas.openxmlformats.org/officeDocument/2006/relationships/oleObject" Target="../embeddings/oleObject36.bin"/><Relationship Id="rId10" Type="http://schemas.openxmlformats.org/officeDocument/2006/relationships/image" Target="../media/image35.wmf"/><Relationship Id="rId1" Type="http://schemas.openxmlformats.org/officeDocument/2006/relationships/oleObject" Target="../embeddings/oleObject31.bin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44.bin"/><Relationship Id="rId8" Type="http://schemas.openxmlformats.org/officeDocument/2006/relationships/image" Target="../media/image43.wmf"/><Relationship Id="rId7" Type="http://schemas.openxmlformats.org/officeDocument/2006/relationships/oleObject" Target="../embeddings/oleObject43.bin"/><Relationship Id="rId6" Type="http://schemas.openxmlformats.org/officeDocument/2006/relationships/image" Target="../media/image42.wmf"/><Relationship Id="rId5" Type="http://schemas.openxmlformats.org/officeDocument/2006/relationships/oleObject" Target="../embeddings/oleObject42.bin"/><Relationship Id="rId4" Type="http://schemas.openxmlformats.org/officeDocument/2006/relationships/image" Target="../media/image41.wmf"/><Relationship Id="rId3" Type="http://schemas.openxmlformats.org/officeDocument/2006/relationships/oleObject" Target="../embeddings/oleObject41.bin"/><Relationship Id="rId2" Type="http://schemas.openxmlformats.org/officeDocument/2006/relationships/image" Target="../media/image40.wmf"/><Relationship Id="rId14" Type="http://schemas.openxmlformats.org/officeDocument/2006/relationships/vmlDrawing" Target="../drawings/vmlDrawing5.vml"/><Relationship Id="rId13" Type="http://schemas.openxmlformats.org/officeDocument/2006/relationships/slideLayout" Target="../slideLayouts/slideLayout1.xml"/><Relationship Id="rId12" Type="http://schemas.openxmlformats.org/officeDocument/2006/relationships/image" Target="../media/image45.wmf"/><Relationship Id="rId11" Type="http://schemas.openxmlformats.org/officeDocument/2006/relationships/oleObject" Target="../embeddings/oleObject45.bin"/><Relationship Id="rId10" Type="http://schemas.openxmlformats.org/officeDocument/2006/relationships/image" Target="../media/image44.wmf"/><Relationship Id="rId1" Type="http://schemas.openxmlformats.org/officeDocument/2006/relationships/oleObject" Target="../embeddings/oleObject40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6.vml"/><Relationship Id="rId7" Type="http://schemas.openxmlformats.org/officeDocument/2006/relationships/slideLayout" Target="../slideLayouts/slideLayout1.xml"/><Relationship Id="rId6" Type="http://schemas.openxmlformats.org/officeDocument/2006/relationships/oleObject" Target="../embeddings/oleObject49.bin"/><Relationship Id="rId5" Type="http://schemas.openxmlformats.org/officeDocument/2006/relationships/oleObject" Target="../embeddings/oleObject48.bin"/><Relationship Id="rId4" Type="http://schemas.openxmlformats.org/officeDocument/2006/relationships/image" Target="../media/image47.wmf"/><Relationship Id="rId3" Type="http://schemas.openxmlformats.org/officeDocument/2006/relationships/oleObject" Target="../embeddings/oleObject47.bin"/><Relationship Id="rId2" Type="http://schemas.openxmlformats.org/officeDocument/2006/relationships/image" Target="../media/image46.wmf"/><Relationship Id="rId1" Type="http://schemas.openxmlformats.org/officeDocument/2006/relationships/oleObject" Target="../embeddings/oleObject4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915920" y="2195830"/>
            <a:ext cx="4538345" cy="170180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lvl="4" algn="dist">
              <a:lnSpc>
                <a:spcPct val="100000"/>
              </a:lnSpc>
            </a:pPr>
            <a:r>
              <a:rPr lang="zh-CN" altLang="en-US" sz="7200" b="1">
                <a:latin typeface="方正中雅宋简" panose="02000000000000000000" charset="-122"/>
                <a:ea typeface="方正中雅宋简" panose="02000000000000000000" charset="-122"/>
              </a:rPr>
              <a:t>数学题</a:t>
            </a:r>
            <a:endParaRPr lang="zh-CN" altLang="en-US" sz="7200" b="1">
              <a:latin typeface="方正中雅宋简" panose="02000000000000000000" charset="-122"/>
              <a:ea typeface="方正中雅宋简" panose="02000000000000000000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2"/>
          <p:cNvSpPr txBox="1"/>
          <p:nvPr/>
        </p:nvSpPr>
        <p:spPr>
          <a:xfrm>
            <a:off x="363658" y="1131421"/>
            <a:ext cx="11017051" cy="392811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p>
            <a:r>
              <a:rPr lang="zh-CN" sz="312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四、应用知识解决问题。</a:t>
            </a:r>
            <a:endParaRPr lang="zh-CN" sz="3120" b="1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sz="312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altLang="en-US" sz="312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</a:t>
            </a:r>
            <a:r>
              <a:rPr lang="en-US" altLang="zh-CN" sz="312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</a:t>
            </a:r>
            <a:r>
              <a:rPr lang="zh-CN" altLang="en-US" sz="312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箱苹果重</a:t>
            </a:r>
            <a:r>
              <a:rPr lang="en-US" altLang="zh-CN" sz="312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60</a:t>
            </a:r>
            <a:r>
              <a:rPr lang="zh-CN" altLang="en-US" sz="312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千克。一箱梨比一箱苹果少</a:t>
            </a:r>
            <a:r>
              <a:rPr lang="en-US" altLang="zh-CN" sz="312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5</a:t>
            </a:r>
            <a:r>
              <a:rPr lang="zh-CN" altLang="en-US" sz="312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千克，</a:t>
            </a:r>
            <a:r>
              <a:rPr lang="en-US" altLang="zh-CN" sz="312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5</a:t>
            </a:r>
            <a:r>
              <a:rPr lang="zh-CN" altLang="en-US" sz="312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箱梨重多少千克？</a:t>
            </a:r>
            <a:endParaRPr lang="zh-CN" altLang="en-US" sz="3120" b="1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altLang="en-US" sz="3120" b="1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312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lang="en-US" altLang="zh-CN" sz="312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60</a:t>
            </a:r>
            <a:r>
              <a:rPr lang="zh-CN" altLang="en-US" sz="312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÷</a:t>
            </a:r>
            <a:r>
              <a:rPr lang="en-US" altLang="zh-CN" sz="312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3=20</a:t>
            </a:r>
            <a:r>
              <a:rPr lang="zh-CN" altLang="en-US" sz="312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（千克）</a:t>
            </a:r>
            <a:endParaRPr lang="zh-CN" altLang="en-US" sz="3120" b="1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312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lang="en-US" altLang="zh-CN" sz="312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20-5</a:t>
            </a:r>
            <a:r>
              <a:rPr lang="zh-CN" altLang="en-US" sz="312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）×</a:t>
            </a:r>
            <a:r>
              <a:rPr lang="en-US" altLang="zh-CN" sz="312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5=75</a:t>
            </a:r>
            <a:r>
              <a:rPr lang="zh-CN" altLang="en-US" sz="312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（千克）</a:t>
            </a:r>
            <a:endParaRPr lang="zh-CN" altLang="en-US" sz="3120" b="1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altLang="en-US" sz="3120" b="1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312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答：</a:t>
            </a:r>
            <a:r>
              <a:rPr lang="en-US" altLang="zh-CN" sz="312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5</a:t>
            </a:r>
            <a:r>
              <a:rPr lang="zh-CN" altLang="en-US" sz="312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箱梨重</a:t>
            </a:r>
            <a:r>
              <a:rPr lang="en-US" altLang="zh-CN" sz="312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75</a:t>
            </a:r>
            <a:r>
              <a:rPr lang="zh-CN" altLang="en-US" sz="312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千克。</a:t>
            </a:r>
            <a:endParaRPr lang="zh-CN" altLang="en-US" sz="3120" b="1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2" name="圆角矩形 1"/>
          <p:cNvSpPr/>
          <p:nvPr/>
        </p:nvSpPr>
        <p:spPr>
          <a:xfrm>
            <a:off x="1028945" y="1665698"/>
            <a:ext cx="3157370" cy="420735"/>
          </a:xfrm>
          <a:prstGeom prst="round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1315"/>
          </a:p>
        </p:txBody>
      </p:sp>
      <p:sp>
        <p:nvSpPr>
          <p:cNvPr id="4" name="圆角矩形 3"/>
          <p:cNvSpPr/>
          <p:nvPr/>
        </p:nvSpPr>
        <p:spPr>
          <a:xfrm>
            <a:off x="5574740" y="1665698"/>
            <a:ext cx="3556449" cy="420735"/>
          </a:xfrm>
          <a:prstGeom prst="roundRect">
            <a:avLst/>
          </a:prstGeom>
          <a:noFill/>
          <a:ln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1315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ldLvl="0" animBg="1"/>
      <p:bldP spid="2" grpId="1" animBg="1"/>
      <p:bldP spid="4" grpId="0" bldLvl="0" animBg="1"/>
      <p:bldP spid="4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438060" y="1129673"/>
            <a:ext cx="11273226" cy="18503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/>
            <a:r>
              <a:rPr lang="en-US" sz="364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3</a:t>
            </a:r>
            <a:r>
              <a:rPr lang="zh-CN" altLang="en-US" sz="364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、甲乙二人从两地同时相对开出，</a:t>
            </a:r>
            <a:r>
              <a:rPr sz="364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经过5小时，在距离</a:t>
            </a:r>
            <a:r>
              <a:rPr sz="415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中点2.5千米</a:t>
            </a:r>
            <a:r>
              <a:rPr sz="364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处相遇。甲比</a:t>
            </a:r>
            <a:r>
              <a:rPr lang="zh-CN" altLang="en-US" sz="364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乙速</a:t>
            </a:r>
            <a:r>
              <a:rPr sz="364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度快，甲每小时比乙快多少</a:t>
            </a:r>
            <a:r>
              <a:rPr lang="zh-CN" sz="364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千</a:t>
            </a:r>
            <a:r>
              <a:rPr sz="364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米?</a:t>
            </a:r>
            <a:endParaRPr lang="zh-CN" altLang="en-US" sz="364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2134200" y="3270473"/>
            <a:ext cx="3371656" cy="8750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364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lang="zh-CN" sz="364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中点相遇</a:t>
            </a:r>
            <a:r>
              <a:rPr lang="zh-CN" altLang="en-US" sz="364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</a:t>
            </a:r>
            <a:r>
              <a:rPr lang="en-US" altLang="zh-CN" sz="364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</a:t>
            </a:r>
            <a:endParaRPr lang="en-US" altLang="zh-CN" sz="364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864434" y="5151406"/>
            <a:ext cx="8712517" cy="8750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364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答：甲每小时比乙快</a:t>
            </a:r>
            <a:r>
              <a:rPr lang="en-US" altLang="zh-CN" sz="364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</a:t>
            </a:r>
            <a:r>
              <a:rPr lang="zh-CN" altLang="en-US" sz="364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千米。</a:t>
            </a:r>
            <a:endParaRPr lang="zh-CN" altLang="en-US" sz="364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1753888" y="4172166"/>
            <a:ext cx="4812880" cy="8750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364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lang="en-US" sz="364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2.5</a:t>
            </a:r>
            <a:r>
              <a:rPr lang="zh-CN" altLang="en-US" sz="364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</a:t>
            </a:r>
            <a:r>
              <a:rPr lang="en-US" altLang="zh-CN" sz="364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altLang="en-US" sz="364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÷</a:t>
            </a:r>
            <a:r>
              <a:rPr lang="en-US" altLang="zh-CN" sz="364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5</a:t>
            </a:r>
            <a:r>
              <a:rPr lang="zh-CN" altLang="en-US" sz="364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＝</a:t>
            </a:r>
            <a:r>
              <a:rPr lang="en-US" altLang="zh-CN" sz="364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</a:t>
            </a:r>
            <a:r>
              <a:rPr lang="zh-CN" altLang="en-US" sz="364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（千米）   </a:t>
            </a:r>
            <a:r>
              <a:rPr lang="en-US" altLang="zh-CN" sz="364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</a:t>
            </a:r>
            <a:endParaRPr lang="en-US" altLang="zh-CN" sz="364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ldLvl="0" animBg="1"/>
      <p:bldP spid="3" grpId="0" bldLvl="0" animBg="1"/>
      <p:bldP spid="8" grpId="0" bldLvl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0" y="1024077"/>
            <a:ext cx="11609815" cy="19310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3640" b="1">
                <a:latin typeface="宋体" panose="02010600030101010101" pitchFamily="2" charset="-122"/>
                <a:ea typeface="宋体" panose="02010600030101010101" pitchFamily="2" charset="-122"/>
              </a:rPr>
              <a:t>4</a:t>
            </a:r>
            <a:r>
              <a:rPr lang="zh-CN" altLang="en-US" sz="3640" b="1">
                <a:latin typeface="宋体" panose="02010600030101010101" pitchFamily="2" charset="-122"/>
                <a:ea typeface="宋体" panose="02010600030101010101" pitchFamily="2" charset="-122"/>
              </a:rPr>
              <a:t>、一项工</a:t>
            </a:r>
            <a:r>
              <a:rPr sz="3640" b="1">
                <a:latin typeface="宋体" panose="02010600030101010101" pitchFamily="2" charset="-122"/>
                <a:ea typeface="宋体" panose="02010600030101010101" pitchFamily="2" charset="-122"/>
              </a:rPr>
              <a:t>程甲单独做用20天完成，乙单独做需要12天完成，这项工作</a:t>
            </a:r>
            <a:r>
              <a:rPr lang="zh-CN" sz="3640" b="1">
                <a:latin typeface="宋体" panose="02010600030101010101" pitchFamily="2" charset="-122"/>
                <a:ea typeface="宋体" panose="02010600030101010101" pitchFamily="2" charset="-122"/>
              </a:rPr>
              <a:t>先由甲做若干天，</a:t>
            </a:r>
            <a:r>
              <a:rPr sz="3640" b="1">
                <a:latin typeface="宋体" panose="02010600030101010101" pitchFamily="2" charset="-122"/>
                <a:ea typeface="宋体" panose="02010600030101010101" pitchFamily="2" charset="-122"/>
              </a:rPr>
              <a:t>然后由乙继续做完，</a:t>
            </a:r>
            <a:r>
              <a:rPr sz="415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从开始到完工共用14天，</a:t>
            </a:r>
            <a:r>
              <a:rPr sz="3640" b="1">
                <a:latin typeface="宋体" panose="02010600030101010101" pitchFamily="2" charset="-122"/>
                <a:ea typeface="宋体" panose="02010600030101010101" pitchFamily="2" charset="-122"/>
              </a:rPr>
              <a:t>甲工作了几天</a:t>
            </a:r>
            <a:r>
              <a:rPr lang="zh-CN" sz="3640" b="1">
                <a:latin typeface="宋体" panose="02010600030101010101" pitchFamily="2" charset="-122"/>
                <a:ea typeface="宋体" panose="02010600030101010101" pitchFamily="2" charset="-122"/>
              </a:rPr>
              <a:t>？</a:t>
            </a:r>
            <a:endParaRPr lang="zh-CN" sz="364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1009764" y="3080729"/>
            <a:ext cx="8183711" cy="6508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64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鸡兔同笼假设法的思路解工程问题</a:t>
            </a:r>
            <a:endParaRPr lang="zh-CN" altLang="en-US" sz="364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646777" y="3758856"/>
            <a:ext cx="6875307" cy="28898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64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假设</a:t>
            </a:r>
            <a:r>
              <a:rPr lang="en-US" altLang="zh-CN" sz="364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14</a:t>
            </a:r>
            <a:r>
              <a:rPr lang="zh-CN" altLang="en-US" sz="364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天都是乙在做</a:t>
            </a:r>
            <a:r>
              <a:rPr lang="en-US" altLang="zh-CN" sz="364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56</a:t>
            </a:r>
            <a:r>
              <a:rPr lang="zh-CN" altLang="en-US" sz="364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：</a:t>
            </a:r>
            <a:endParaRPr lang="zh-CN" altLang="en-US" sz="364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endParaRPr lang="zh-CN" altLang="en-US" sz="364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endParaRPr lang="zh-CN" altLang="en-US" sz="364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endParaRPr lang="zh-CN" altLang="en-US" sz="364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 sz="364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答：甲工作了</a:t>
            </a:r>
            <a:r>
              <a:rPr lang="en-US" altLang="zh-CN" sz="364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5</a:t>
            </a:r>
            <a:r>
              <a:rPr lang="zh-CN" altLang="en-US" sz="364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天。</a:t>
            </a:r>
            <a:endParaRPr lang="zh-CN" altLang="en-US" sz="364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graphicFrame>
        <p:nvGraphicFramePr>
          <p:cNvPr id="3" name="对象 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646777" y="4436982"/>
          <a:ext cx="7164047" cy="15006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" r:id="rId1" imgW="1879600" imgH="393700" progId="Equation.KSEE3">
                  <p:embed/>
                </p:oleObj>
              </mc:Choice>
              <mc:Fallback>
                <p:oleObj name="" r:id="rId1" imgW="18796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646777" y="4436982"/>
                        <a:ext cx="7164047" cy="150062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0" y="1001803"/>
            <a:ext cx="11477819" cy="34499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sz="364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5</a:t>
            </a:r>
            <a:r>
              <a:rPr lang="zh-CN" sz="364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、甲</a:t>
            </a:r>
            <a:r>
              <a:rPr sz="364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乙两辆客车上午8时同时从两个车站出发，相向而行，经过一段时间，两车同时到达一条河的两岸。由于河上的桥正在维修，车辆禁止通行，两车需交换乘客，然后按原路返回各自出发的车站，到站时已是下午2点。甲车每小时行50千米，乙车每小时行45千米，两地相距多少千米?（交换乘客的时间略去不计）</a:t>
            </a:r>
            <a:endParaRPr sz="3640" b="1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438060" y="4400683"/>
            <a:ext cx="8777690" cy="23304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64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上午</a:t>
            </a:r>
            <a:r>
              <a:rPr lang="en-US" altLang="zh-CN" sz="364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8</a:t>
            </a:r>
            <a:r>
              <a:rPr lang="zh-CN" altLang="en-US" sz="364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时到下午</a:t>
            </a:r>
            <a:r>
              <a:rPr lang="en-US" altLang="zh-CN" sz="364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r>
              <a:rPr lang="zh-CN" altLang="en-US" sz="364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时两车共走了两个全程</a:t>
            </a:r>
            <a:endParaRPr lang="zh-CN" altLang="en-US" sz="364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 sz="364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下午</a:t>
            </a:r>
            <a:r>
              <a:rPr lang="en-US" altLang="zh-CN" sz="364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r>
              <a:rPr lang="zh-CN" altLang="en-US" sz="364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时－上午</a:t>
            </a:r>
            <a:r>
              <a:rPr lang="en-US" altLang="zh-CN" sz="364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8</a:t>
            </a:r>
            <a:r>
              <a:rPr lang="zh-CN" altLang="en-US" sz="364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时＝</a:t>
            </a:r>
            <a:r>
              <a:rPr lang="en-US" altLang="zh-CN" sz="364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6</a:t>
            </a:r>
            <a:r>
              <a:rPr lang="zh-CN" altLang="en-US" sz="364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（小时）</a:t>
            </a:r>
            <a:endParaRPr lang="zh-CN" altLang="en-US" sz="364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 sz="364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（</a:t>
            </a:r>
            <a:r>
              <a:rPr lang="en-US" altLang="zh-CN" sz="364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50</a:t>
            </a:r>
            <a:r>
              <a:rPr lang="zh-CN" altLang="en-US" sz="364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＋</a:t>
            </a:r>
            <a:r>
              <a:rPr lang="en-US" altLang="zh-CN" sz="364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45</a:t>
            </a:r>
            <a:r>
              <a:rPr lang="zh-CN" altLang="en-US" sz="364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）×</a:t>
            </a:r>
            <a:r>
              <a:rPr lang="en-US" altLang="zh-CN" sz="364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6</a:t>
            </a:r>
            <a:r>
              <a:rPr lang="zh-CN" altLang="en-US" sz="364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÷</a:t>
            </a:r>
            <a:r>
              <a:rPr lang="en-US" altLang="zh-CN" sz="364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r>
              <a:rPr lang="zh-CN" altLang="en-US" sz="364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＝</a:t>
            </a:r>
            <a:r>
              <a:rPr lang="en-US" altLang="zh-CN" sz="364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285</a:t>
            </a:r>
            <a:r>
              <a:rPr lang="zh-CN" altLang="en-US" sz="364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（千米）</a:t>
            </a:r>
            <a:endParaRPr lang="zh-CN" altLang="en-US" sz="364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 sz="364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答：两地相距</a:t>
            </a:r>
            <a:r>
              <a:rPr lang="en-US" altLang="zh-CN" sz="364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285</a:t>
            </a:r>
            <a:r>
              <a:rPr lang="zh-CN" altLang="en-US" sz="364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千米。</a:t>
            </a:r>
            <a:endParaRPr lang="zh-CN" altLang="en-US" sz="364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18" name="组合 17"/>
          <p:cNvGrpSpPr/>
          <p:nvPr/>
        </p:nvGrpSpPr>
        <p:grpSpPr>
          <a:xfrm>
            <a:off x="364637" y="849183"/>
            <a:ext cx="11336749" cy="2350342"/>
            <a:chOff x="329" y="934"/>
            <a:chExt cx="13742" cy="2849"/>
          </a:xfrm>
        </p:grpSpPr>
        <p:sp>
          <p:nvSpPr>
            <p:cNvPr id="2" name="文本框 1"/>
            <p:cNvSpPr txBox="1"/>
            <p:nvPr/>
          </p:nvSpPr>
          <p:spPr>
            <a:xfrm>
              <a:off x="329" y="934"/>
              <a:ext cx="13742" cy="27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fontAlgn="auto">
                <a:lnSpc>
                  <a:spcPct val="150000"/>
                </a:lnSpc>
              </a:pPr>
              <a:r>
                <a:rPr lang="en-US" altLang="zh-CN" sz="3120" b="1"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6</a:t>
              </a:r>
              <a:r>
                <a:rPr lang="en-US" sz="3120" b="1"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. </a:t>
              </a:r>
              <a:r>
                <a:rPr lang="zh-CN" altLang="en-US" sz="3120" b="1"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甲、乙、丙、丁四名同学给希望工程捐款，甲捐的款是其他三人的和的   ，乙捐的是其他三人总数的  ，丙捐的是其他三人总数的   ，丁捐了</a:t>
              </a:r>
              <a:r>
                <a:rPr lang="en-US" altLang="zh-CN" sz="3120" b="1"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54</a:t>
              </a:r>
              <a:r>
                <a:rPr lang="zh-CN" altLang="en-US" sz="3120" b="1"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元，</a:t>
              </a:r>
              <a:r>
                <a:rPr lang="zh-CN" altLang="en-US" sz="3120" b="1"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  <a:sym typeface="+mn-ea"/>
                </a:rPr>
                <a:t>甲、乙、丙各捐了多少元？</a:t>
              </a:r>
              <a:endParaRPr lang="zh-CN" altLang="en-US" sz="312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endParaRPr>
            </a:p>
          </p:txBody>
        </p:sp>
        <p:grpSp>
          <p:nvGrpSpPr>
            <p:cNvPr id="7" name="组合 6"/>
            <p:cNvGrpSpPr/>
            <p:nvPr/>
          </p:nvGrpSpPr>
          <p:grpSpPr>
            <a:xfrm>
              <a:off x="2684" y="1838"/>
              <a:ext cx="1024" cy="1069"/>
              <a:chOff x="5413" y="4068"/>
              <a:chExt cx="1024" cy="1069"/>
            </a:xfrm>
          </p:grpSpPr>
          <p:grpSp>
            <p:nvGrpSpPr>
              <p:cNvPr id="5" name="组合 4"/>
              <p:cNvGrpSpPr/>
              <p:nvPr/>
            </p:nvGrpSpPr>
            <p:grpSpPr>
              <a:xfrm>
                <a:off x="5413" y="4068"/>
                <a:ext cx="1024" cy="1069"/>
                <a:chOff x="3795" y="4191"/>
                <a:chExt cx="1024" cy="1069"/>
              </a:xfrm>
            </p:grpSpPr>
            <p:sp>
              <p:nvSpPr>
                <p:cNvPr id="3" name="文本框 2"/>
                <p:cNvSpPr txBox="1"/>
                <p:nvPr/>
              </p:nvSpPr>
              <p:spPr>
                <a:xfrm>
                  <a:off x="3795" y="4191"/>
                  <a:ext cx="1024" cy="59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pPr algn="ctr"/>
                  <a:r>
                    <a:rPr lang="en-US" altLang="zh-CN" sz="2600" b="1">
                      <a:latin typeface="宋体" panose="02010600030101010101" pitchFamily="2" charset="-122"/>
                      <a:ea typeface="宋体" panose="02010600030101010101" pitchFamily="2" charset="-122"/>
                    </a:rPr>
                    <a:t>3</a:t>
                  </a:r>
                  <a:endParaRPr lang="en-US" altLang="zh-CN" sz="2600" b="1">
                    <a:latin typeface="宋体" panose="02010600030101010101" pitchFamily="2" charset="-122"/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4" name="文本框 3"/>
                <p:cNvSpPr txBox="1"/>
                <p:nvPr/>
              </p:nvSpPr>
              <p:spPr>
                <a:xfrm>
                  <a:off x="3795" y="4664"/>
                  <a:ext cx="1024" cy="59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pPr algn="ctr"/>
                  <a:r>
                    <a:rPr lang="en-US" altLang="zh-CN" sz="2600" b="1">
                      <a:latin typeface="宋体" panose="02010600030101010101" pitchFamily="2" charset="-122"/>
                      <a:ea typeface="宋体" panose="02010600030101010101" pitchFamily="2" charset="-122"/>
                    </a:rPr>
                    <a:t>11</a:t>
                  </a:r>
                  <a:endParaRPr lang="en-US" altLang="zh-CN" sz="2600" b="1">
                    <a:latin typeface="宋体" panose="02010600030101010101" pitchFamily="2" charset="-122"/>
                    <a:ea typeface="宋体" panose="02010600030101010101" pitchFamily="2" charset="-122"/>
                  </a:endParaRPr>
                </a:p>
              </p:txBody>
            </p:sp>
          </p:grpSp>
          <p:cxnSp>
            <p:nvCxnSpPr>
              <p:cNvPr id="6" name="直接连接符 5"/>
              <p:cNvCxnSpPr/>
              <p:nvPr/>
            </p:nvCxnSpPr>
            <p:spPr>
              <a:xfrm>
                <a:off x="5705" y="4618"/>
                <a:ext cx="439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" name="组合 7"/>
            <p:cNvGrpSpPr/>
            <p:nvPr/>
          </p:nvGrpSpPr>
          <p:grpSpPr>
            <a:xfrm>
              <a:off x="9242" y="1838"/>
              <a:ext cx="739" cy="1069"/>
              <a:chOff x="5413" y="4068"/>
              <a:chExt cx="1024" cy="1069"/>
            </a:xfrm>
          </p:grpSpPr>
          <p:grpSp>
            <p:nvGrpSpPr>
              <p:cNvPr id="9" name="组合 8"/>
              <p:cNvGrpSpPr/>
              <p:nvPr/>
            </p:nvGrpSpPr>
            <p:grpSpPr>
              <a:xfrm>
                <a:off x="5413" y="4068"/>
                <a:ext cx="1024" cy="1069"/>
                <a:chOff x="3795" y="4191"/>
                <a:chExt cx="1024" cy="1069"/>
              </a:xfrm>
            </p:grpSpPr>
            <p:sp>
              <p:nvSpPr>
                <p:cNvPr id="10" name="文本框 9"/>
                <p:cNvSpPr txBox="1"/>
                <p:nvPr/>
              </p:nvSpPr>
              <p:spPr>
                <a:xfrm>
                  <a:off x="3795" y="4191"/>
                  <a:ext cx="1024" cy="59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pPr algn="ctr"/>
                  <a:r>
                    <a:rPr lang="en-US" altLang="zh-CN" sz="2600" b="1">
                      <a:latin typeface="宋体" panose="02010600030101010101" pitchFamily="2" charset="-122"/>
                      <a:ea typeface="宋体" panose="02010600030101010101" pitchFamily="2" charset="-122"/>
                    </a:rPr>
                    <a:t>5</a:t>
                  </a:r>
                  <a:endParaRPr lang="en-US" altLang="zh-CN" sz="2600" b="1">
                    <a:latin typeface="宋体" panose="02010600030101010101" pitchFamily="2" charset="-122"/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11" name="文本框 10"/>
                <p:cNvSpPr txBox="1"/>
                <p:nvPr/>
              </p:nvSpPr>
              <p:spPr>
                <a:xfrm>
                  <a:off x="3795" y="4664"/>
                  <a:ext cx="1024" cy="59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pPr algn="ctr"/>
                  <a:r>
                    <a:rPr lang="en-US" altLang="zh-CN" sz="2600" b="1">
                      <a:latin typeface="宋体" panose="02010600030101010101" pitchFamily="2" charset="-122"/>
                      <a:ea typeface="宋体" panose="02010600030101010101" pitchFamily="2" charset="-122"/>
                    </a:rPr>
                    <a:t>9</a:t>
                  </a:r>
                  <a:endParaRPr lang="en-US" altLang="zh-CN" sz="2600" b="1">
                    <a:latin typeface="宋体" panose="02010600030101010101" pitchFamily="2" charset="-122"/>
                    <a:ea typeface="宋体" panose="02010600030101010101" pitchFamily="2" charset="-122"/>
                  </a:endParaRPr>
                </a:p>
              </p:txBody>
            </p:sp>
          </p:grpSp>
          <p:cxnSp>
            <p:nvCxnSpPr>
              <p:cNvPr id="12" name="直接连接符 11"/>
              <p:cNvCxnSpPr/>
              <p:nvPr/>
            </p:nvCxnSpPr>
            <p:spPr>
              <a:xfrm>
                <a:off x="5705" y="4618"/>
                <a:ext cx="439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3" name="组合 12"/>
            <p:cNvGrpSpPr/>
            <p:nvPr/>
          </p:nvGrpSpPr>
          <p:grpSpPr>
            <a:xfrm>
              <a:off x="2245" y="2714"/>
              <a:ext cx="1024" cy="1069"/>
              <a:chOff x="5413" y="4068"/>
              <a:chExt cx="1024" cy="1069"/>
            </a:xfrm>
          </p:grpSpPr>
          <p:grpSp>
            <p:nvGrpSpPr>
              <p:cNvPr id="14" name="组合 13"/>
              <p:cNvGrpSpPr/>
              <p:nvPr/>
            </p:nvGrpSpPr>
            <p:grpSpPr>
              <a:xfrm>
                <a:off x="5413" y="4068"/>
                <a:ext cx="1024" cy="1069"/>
                <a:chOff x="3795" y="4191"/>
                <a:chExt cx="1024" cy="1069"/>
              </a:xfrm>
            </p:grpSpPr>
            <p:sp>
              <p:nvSpPr>
                <p:cNvPr id="15" name="文本框 14"/>
                <p:cNvSpPr txBox="1"/>
                <p:nvPr/>
              </p:nvSpPr>
              <p:spPr>
                <a:xfrm>
                  <a:off x="3795" y="4191"/>
                  <a:ext cx="1024" cy="59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pPr algn="ctr"/>
                  <a:r>
                    <a:rPr lang="en-US" altLang="zh-CN" sz="2600" b="1">
                      <a:latin typeface="宋体" panose="02010600030101010101" pitchFamily="2" charset="-122"/>
                      <a:ea typeface="宋体" panose="02010600030101010101" pitchFamily="2" charset="-122"/>
                    </a:rPr>
                    <a:t>9</a:t>
                  </a:r>
                  <a:endParaRPr lang="en-US" altLang="zh-CN" sz="2600" b="1">
                    <a:latin typeface="宋体" panose="02010600030101010101" pitchFamily="2" charset="-122"/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16" name="文本框 15"/>
                <p:cNvSpPr txBox="1"/>
                <p:nvPr/>
              </p:nvSpPr>
              <p:spPr>
                <a:xfrm>
                  <a:off x="3795" y="4664"/>
                  <a:ext cx="1024" cy="59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pPr algn="ctr"/>
                  <a:r>
                    <a:rPr lang="en-US" altLang="zh-CN" sz="2600" b="1">
                      <a:latin typeface="宋体" panose="02010600030101010101" pitchFamily="2" charset="-122"/>
                      <a:ea typeface="宋体" panose="02010600030101010101" pitchFamily="2" charset="-122"/>
                    </a:rPr>
                    <a:t>26</a:t>
                  </a:r>
                  <a:endParaRPr lang="en-US" altLang="zh-CN" sz="2600" b="1">
                    <a:latin typeface="宋体" panose="02010600030101010101" pitchFamily="2" charset="-122"/>
                    <a:ea typeface="宋体" panose="02010600030101010101" pitchFamily="2" charset="-122"/>
                  </a:endParaRPr>
                </a:p>
              </p:txBody>
            </p:sp>
          </p:grpSp>
          <p:cxnSp>
            <p:nvCxnSpPr>
              <p:cNvPr id="17" name="直接连接符 16"/>
              <p:cNvCxnSpPr/>
              <p:nvPr/>
            </p:nvCxnSpPr>
            <p:spPr>
              <a:xfrm>
                <a:off x="5705" y="4618"/>
                <a:ext cx="439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9" name="文本框 18"/>
          <p:cNvSpPr txBox="1"/>
          <p:nvPr/>
        </p:nvSpPr>
        <p:spPr>
          <a:xfrm>
            <a:off x="495807" y="3186326"/>
            <a:ext cx="3365056" cy="5708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3120" b="1">
                <a:solidFill>
                  <a:schemeClr val="accent1">
                    <a:lumMod val="7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甲捐的占全部的：</a:t>
            </a:r>
            <a:endParaRPr lang="zh-CN" altLang="en-US" sz="3120" b="1">
              <a:solidFill>
                <a:schemeClr val="accent1">
                  <a:lumMod val="7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grpSp>
        <p:nvGrpSpPr>
          <p:cNvPr id="38" name="组合 37"/>
          <p:cNvGrpSpPr/>
          <p:nvPr/>
        </p:nvGrpSpPr>
        <p:grpSpPr>
          <a:xfrm rot="0">
            <a:off x="3016918" y="3039481"/>
            <a:ext cx="2094601" cy="881894"/>
            <a:chOff x="5413" y="4068"/>
            <a:chExt cx="1024" cy="1069"/>
          </a:xfrm>
        </p:grpSpPr>
        <p:grpSp>
          <p:nvGrpSpPr>
            <p:cNvPr id="39" name="组合 38"/>
            <p:cNvGrpSpPr/>
            <p:nvPr/>
          </p:nvGrpSpPr>
          <p:grpSpPr>
            <a:xfrm>
              <a:off x="5413" y="4068"/>
              <a:ext cx="1024" cy="1069"/>
              <a:chOff x="3795" y="4191"/>
              <a:chExt cx="1024" cy="1069"/>
            </a:xfrm>
          </p:grpSpPr>
          <p:sp>
            <p:nvSpPr>
              <p:cNvPr id="40" name="文本框 39"/>
              <p:cNvSpPr txBox="1"/>
              <p:nvPr/>
            </p:nvSpPr>
            <p:spPr>
              <a:xfrm>
                <a:off x="3795" y="4191"/>
                <a:ext cx="1024" cy="5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p>
                <a:pPr algn="ctr"/>
                <a:r>
                  <a:rPr lang="en-US" altLang="zh-CN" sz="2600" b="1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3</a:t>
                </a:r>
                <a:endParaRPr lang="en-US" altLang="zh-CN" sz="2600" b="1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</p:txBody>
          </p:sp>
          <p:sp>
            <p:nvSpPr>
              <p:cNvPr id="41" name="文本框 40"/>
              <p:cNvSpPr txBox="1"/>
              <p:nvPr/>
            </p:nvSpPr>
            <p:spPr>
              <a:xfrm>
                <a:off x="3795" y="4664"/>
                <a:ext cx="1024" cy="5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p>
                <a:pPr algn="ctr"/>
                <a:r>
                  <a:rPr lang="en-US" altLang="zh-CN" sz="2600" b="1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11</a:t>
                </a:r>
                <a:r>
                  <a:rPr lang="zh-CN" altLang="en-US" sz="2600" b="1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＋</a:t>
                </a:r>
                <a:r>
                  <a:rPr lang="en-US" altLang="zh-CN" sz="2600" b="1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3</a:t>
                </a:r>
                <a:endParaRPr lang="en-US" altLang="zh-CN" sz="2600" b="1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</p:txBody>
          </p:sp>
        </p:grpSp>
        <p:cxnSp>
          <p:nvCxnSpPr>
            <p:cNvPr id="42" name="直接连接符 41"/>
            <p:cNvCxnSpPr/>
            <p:nvPr/>
          </p:nvCxnSpPr>
          <p:spPr>
            <a:xfrm>
              <a:off x="5705" y="4618"/>
              <a:ext cx="439" cy="0"/>
            </a:xfrm>
            <a:prstGeom prst="line">
              <a:avLst/>
            </a:prstGeom>
            <a:ln w="158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9" name="组合 48"/>
          <p:cNvGrpSpPr/>
          <p:nvPr/>
        </p:nvGrpSpPr>
        <p:grpSpPr>
          <a:xfrm>
            <a:off x="4441643" y="3040306"/>
            <a:ext cx="1152484" cy="881894"/>
            <a:chOff x="6175" y="3816"/>
            <a:chExt cx="1397" cy="1069"/>
          </a:xfrm>
        </p:grpSpPr>
        <p:grpSp>
          <p:nvGrpSpPr>
            <p:cNvPr id="43" name="组合 42"/>
            <p:cNvGrpSpPr/>
            <p:nvPr/>
          </p:nvGrpSpPr>
          <p:grpSpPr>
            <a:xfrm rot="0">
              <a:off x="6548" y="3816"/>
              <a:ext cx="1024" cy="1069"/>
              <a:chOff x="5413" y="4068"/>
              <a:chExt cx="1024" cy="1069"/>
            </a:xfrm>
          </p:grpSpPr>
          <p:grpSp>
            <p:nvGrpSpPr>
              <p:cNvPr id="44" name="组合 43"/>
              <p:cNvGrpSpPr/>
              <p:nvPr/>
            </p:nvGrpSpPr>
            <p:grpSpPr>
              <a:xfrm>
                <a:off x="5413" y="4068"/>
                <a:ext cx="1024" cy="1069"/>
                <a:chOff x="3795" y="4191"/>
                <a:chExt cx="1024" cy="1069"/>
              </a:xfrm>
            </p:grpSpPr>
            <p:sp>
              <p:nvSpPr>
                <p:cNvPr id="45" name="文本框 44"/>
                <p:cNvSpPr txBox="1"/>
                <p:nvPr/>
              </p:nvSpPr>
              <p:spPr>
                <a:xfrm>
                  <a:off x="3795" y="4191"/>
                  <a:ext cx="1024" cy="59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pPr algn="ctr"/>
                  <a:r>
                    <a:rPr lang="en-US" altLang="zh-CN" sz="2600" b="1">
                      <a:solidFill>
                        <a:srgbClr val="FF0000"/>
                      </a:solidFill>
                      <a:latin typeface="宋体" panose="02010600030101010101" pitchFamily="2" charset="-122"/>
                      <a:ea typeface="宋体" panose="02010600030101010101" pitchFamily="2" charset="-122"/>
                    </a:rPr>
                    <a:t>3</a:t>
                  </a:r>
                  <a:endParaRPr lang="en-US" altLang="zh-CN" sz="2600" b="1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46" name="文本框 45"/>
                <p:cNvSpPr txBox="1"/>
                <p:nvPr/>
              </p:nvSpPr>
              <p:spPr>
                <a:xfrm>
                  <a:off x="3795" y="4664"/>
                  <a:ext cx="1024" cy="59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pPr algn="ctr"/>
                  <a:r>
                    <a:rPr lang="en-US" altLang="zh-CN" sz="2600" b="1">
                      <a:solidFill>
                        <a:srgbClr val="FF0000"/>
                      </a:solidFill>
                      <a:latin typeface="宋体" panose="02010600030101010101" pitchFamily="2" charset="-122"/>
                      <a:ea typeface="宋体" panose="02010600030101010101" pitchFamily="2" charset="-122"/>
                    </a:rPr>
                    <a:t>14</a:t>
                  </a:r>
                  <a:endParaRPr lang="en-US" altLang="zh-CN" sz="2600" b="1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endParaRPr>
                </a:p>
              </p:txBody>
            </p:sp>
          </p:grpSp>
          <p:cxnSp>
            <p:nvCxnSpPr>
              <p:cNvPr id="47" name="直接连接符 46"/>
              <p:cNvCxnSpPr/>
              <p:nvPr/>
            </p:nvCxnSpPr>
            <p:spPr>
              <a:xfrm>
                <a:off x="5705" y="4618"/>
                <a:ext cx="439" cy="0"/>
              </a:xfrm>
              <a:prstGeom prst="line">
                <a:avLst/>
              </a:prstGeom>
              <a:ln w="158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8" name="文本框 47"/>
            <p:cNvSpPr txBox="1"/>
            <p:nvPr/>
          </p:nvSpPr>
          <p:spPr>
            <a:xfrm>
              <a:off x="6175" y="4004"/>
              <a:ext cx="1030" cy="6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zh-CN" altLang="en-US" sz="3120" b="1">
                  <a:latin typeface="宋体" panose="02010600030101010101" pitchFamily="2" charset="-122"/>
                  <a:ea typeface="宋体" panose="02010600030101010101" pitchFamily="2" charset="-122"/>
                </a:rPr>
                <a:t>＝</a:t>
              </a:r>
              <a:endParaRPr lang="zh-CN" altLang="en-US" sz="3120" b="1"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</p:grpSp>
      <p:sp>
        <p:nvSpPr>
          <p:cNvPr id="50" name="文本框 49"/>
          <p:cNvSpPr txBox="1"/>
          <p:nvPr/>
        </p:nvSpPr>
        <p:spPr>
          <a:xfrm>
            <a:off x="6117984" y="3195400"/>
            <a:ext cx="3365056" cy="5708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3120" b="1">
                <a:solidFill>
                  <a:schemeClr val="accent1">
                    <a:lumMod val="7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乙捐的占全部的：</a:t>
            </a:r>
            <a:endParaRPr lang="zh-CN" altLang="en-US" sz="3120" b="1">
              <a:solidFill>
                <a:schemeClr val="accent1">
                  <a:lumMod val="7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grpSp>
        <p:nvGrpSpPr>
          <p:cNvPr id="51" name="组合 50"/>
          <p:cNvGrpSpPr/>
          <p:nvPr/>
        </p:nvGrpSpPr>
        <p:grpSpPr>
          <a:xfrm rot="0">
            <a:off x="8639095" y="3048556"/>
            <a:ext cx="2094601" cy="881894"/>
            <a:chOff x="5413" y="4068"/>
            <a:chExt cx="1024" cy="1069"/>
          </a:xfrm>
        </p:grpSpPr>
        <p:grpSp>
          <p:nvGrpSpPr>
            <p:cNvPr id="52" name="组合 51"/>
            <p:cNvGrpSpPr/>
            <p:nvPr/>
          </p:nvGrpSpPr>
          <p:grpSpPr>
            <a:xfrm>
              <a:off x="5413" y="4068"/>
              <a:ext cx="1024" cy="1069"/>
              <a:chOff x="3795" y="4191"/>
              <a:chExt cx="1024" cy="1069"/>
            </a:xfrm>
          </p:grpSpPr>
          <p:sp>
            <p:nvSpPr>
              <p:cNvPr id="53" name="文本框 52"/>
              <p:cNvSpPr txBox="1"/>
              <p:nvPr/>
            </p:nvSpPr>
            <p:spPr>
              <a:xfrm>
                <a:off x="3795" y="4191"/>
                <a:ext cx="1024" cy="5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p>
                <a:pPr algn="ctr"/>
                <a:r>
                  <a:rPr lang="en-US" altLang="zh-CN" sz="2600" b="1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5</a:t>
                </a:r>
                <a:endParaRPr lang="en-US" altLang="zh-CN" sz="2600" b="1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</p:txBody>
          </p:sp>
          <p:sp>
            <p:nvSpPr>
              <p:cNvPr id="54" name="文本框 53"/>
              <p:cNvSpPr txBox="1"/>
              <p:nvPr/>
            </p:nvSpPr>
            <p:spPr>
              <a:xfrm>
                <a:off x="3795" y="4664"/>
                <a:ext cx="1024" cy="5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p>
                <a:pPr algn="ctr"/>
                <a:r>
                  <a:rPr lang="en-US" altLang="zh-CN" sz="2600" b="1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9</a:t>
                </a:r>
                <a:r>
                  <a:rPr lang="zh-CN" altLang="en-US" sz="2600" b="1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＋</a:t>
                </a:r>
                <a:r>
                  <a:rPr lang="en-US" altLang="zh-CN" sz="2600" b="1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5</a:t>
                </a:r>
                <a:endParaRPr lang="en-US" altLang="zh-CN" sz="2600" b="1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</p:txBody>
          </p:sp>
        </p:grpSp>
        <p:cxnSp>
          <p:nvCxnSpPr>
            <p:cNvPr id="55" name="直接连接符 54"/>
            <p:cNvCxnSpPr/>
            <p:nvPr/>
          </p:nvCxnSpPr>
          <p:spPr>
            <a:xfrm>
              <a:off x="5705" y="4618"/>
              <a:ext cx="439" cy="0"/>
            </a:xfrm>
            <a:prstGeom prst="line">
              <a:avLst/>
            </a:prstGeom>
            <a:ln w="158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6" name="组合 55"/>
          <p:cNvGrpSpPr/>
          <p:nvPr/>
        </p:nvGrpSpPr>
        <p:grpSpPr>
          <a:xfrm>
            <a:off x="10063819" y="3049381"/>
            <a:ext cx="1152484" cy="881894"/>
            <a:chOff x="6175" y="3816"/>
            <a:chExt cx="1397" cy="1069"/>
          </a:xfrm>
        </p:grpSpPr>
        <p:grpSp>
          <p:nvGrpSpPr>
            <p:cNvPr id="57" name="组合 56"/>
            <p:cNvGrpSpPr/>
            <p:nvPr/>
          </p:nvGrpSpPr>
          <p:grpSpPr>
            <a:xfrm rot="0">
              <a:off x="6548" y="3816"/>
              <a:ext cx="1024" cy="1069"/>
              <a:chOff x="5413" y="4068"/>
              <a:chExt cx="1024" cy="1069"/>
            </a:xfrm>
          </p:grpSpPr>
          <p:grpSp>
            <p:nvGrpSpPr>
              <p:cNvPr id="58" name="组合 57"/>
              <p:cNvGrpSpPr/>
              <p:nvPr/>
            </p:nvGrpSpPr>
            <p:grpSpPr>
              <a:xfrm>
                <a:off x="5413" y="4068"/>
                <a:ext cx="1024" cy="1069"/>
                <a:chOff x="3795" y="4191"/>
                <a:chExt cx="1024" cy="1069"/>
              </a:xfrm>
            </p:grpSpPr>
            <p:sp>
              <p:nvSpPr>
                <p:cNvPr id="59" name="文本框 58"/>
                <p:cNvSpPr txBox="1"/>
                <p:nvPr/>
              </p:nvSpPr>
              <p:spPr>
                <a:xfrm>
                  <a:off x="3795" y="4191"/>
                  <a:ext cx="1024" cy="59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pPr algn="ctr"/>
                  <a:r>
                    <a:rPr lang="en-US" altLang="zh-CN" sz="2600" b="1">
                      <a:solidFill>
                        <a:srgbClr val="FF0000"/>
                      </a:solidFill>
                      <a:latin typeface="宋体" panose="02010600030101010101" pitchFamily="2" charset="-122"/>
                      <a:ea typeface="宋体" panose="02010600030101010101" pitchFamily="2" charset="-122"/>
                    </a:rPr>
                    <a:t>5</a:t>
                  </a:r>
                  <a:endParaRPr lang="en-US" altLang="zh-CN" sz="2600" b="1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60" name="文本框 59"/>
                <p:cNvSpPr txBox="1"/>
                <p:nvPr/>
              </p:nvSpPr>
              <p:spPr>
                <a:xfrm>
                  <a:off x="3795" y="4664"/>
                  <a:ext cx="1024" cy="59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pPr algn="ctr"/>
                  <a:r>
                    <a:rPr lang="en-US" altLang="zh-CN" sz="2600" b="1">
                      <a:solidFill>
                        <a:srgbClr val="FF0000"/>
                      </a:solidFill>
                      <a:latin typeface="宋体" panose="02010600030101010101" pitchFamily="2" charset="-122"/>
                      <a:ea typeface="宋体" panose="02010600030101010101" pitchFamily="2" charset="-122"/>
                    </a:rPr>
                    <a:t>14</a:t>
                  </a:r>
                  <a:endParaRPr lang="en-US" altLang="zh-CN" sz="2600" b="1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endParaRPr>
                </a:p>
              </p:txBody>
            </p:sp>
          </p:grpSp>
          <p:cxnSp>
            <p:nvCxnSpPr>
              <p:cNvPr id="61" name="直接连接符 60"/>
              <p:cNvCxnSpPr/>
              <p:nvPr/>
            </p:nvCxnSpPr>
            <p:spPr>
              <a:xfrm>
                <a:off x="5705" y="4618"/>
                <a:ext cx="439" cy="0"/>
              </a:xfrm>
              <a:prstGeom prst="line">
                <a:avLst/>
              </a:prstGeom>
              <a:ln w="158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2" name="文本框 61"/>
            <p:cNvSpPr txBox="1"/>
            <p:nvPr/>
          </p:nvSpPr>
          <p:spPr>
            <a:xfrm>
              <a:off x="6175" y="4004"/>
              <a:ext cx="1030" cy="6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zh-CN" altLang="en-US" sz="3120" b="1">
                  <a:latin typeface="宋体" panose="02010600030101010101" pitchFamily="2" charset="-122"/>
                  <a:ea typeface="宋体" panose="02010600030101010101" pitchFamily="2" charset="-122"/>
                </a:rPr>
                <a:t>＝</a:t>
              </a:r>
              <a:endParaRPr lang="zh-CN" altLang="en-US" sz="3120" b="1"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</p:grpSp>
      <p:sp>
        <p:nvSpPr>
          <p:cNvPr id="63" name="文本框 62"/>
          <p:cNvSpPr txBox="1"/>
          <p:nvPr/>
        </p:nvSpPr>
        <p:spPr>
          <a:xfrm>
            <a:off x="495807" y="4035221"/>
            <a:ext cx="3365056" cy="5708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3120" b="1">
                <a:solidFill>
                  <a:schemeClr val="accent1">
                    <a:lumMod val="7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丙捐的占全部的：</a:t>
            </a:r>
            <a:endParaRPr lang="zh-CN" altLang="en-US" sz="3120" b="1">
              <a:solidFill>
                <a:schemeClr val="accent1">
                  <a:lumMod val="7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grpSp>
        <p:nvGrpSpPr>
          <p:cNvPr id="64" name="组合 63"/>
          <p:cNvGrpSpPr/>
          <p:nvPr/>
        </p:nvGrpSpPr>
        <p:grpSpPr>
          <a:xfrm rot="0">
            <a:off x="3016918" y="3888376"/>
            <a:ext cx="2094601" cy="881894"/>
            <a:chOff x="5413" y="4068"/>
            <a:chExt cx="1024" cy="1069"/>
          </a:xfrm>
        </p:grpSpPr>
        <p:grpSp>
          <p:nvGrpSpPr>
            <p:cNvPr id="65" name="组合 64"/>
            <p:cNvGrpSpPr/>
            <p:nvPr/>
          </p:nvGrpSpPr>
          <p:grpSpPr>
            <a:xfrm>
              <a:off x="5413" y="4068"/>
              <a:ext cx="1024" cy="1069"/>
              <a:chOff x="3795" y="4191"/>
              <a:chExt cx="1024" cy="1069"/>
            </a:xfrm>
          </p:grpSpPr>
          <p:sp>
            <p:nvSpPr>
              <p:cNvPr id="66" name="文本框 65"/>
              <p:cNvSpPr txBox="1"/>
              <p:nvPr/>
            </p:nvSpPr>
            <p:spPr>
              <a:xfrm>
                <a:off x="3795" y="4191"/>
                <a:ext cx="1024" cy="5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p>
                <a:pPr algn="ctr"/>
                <a:r>
                  <a:rPr lang="en-US" altLang="zh-CN" sz="2600" b="1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9</a:t>
                </a:r>
                <a:endParaRPr lang="en-US" altLang="zh-CN" sz="2600" b="1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</p:txBody>
          </p:sp>
          <p:sp>
            <p:nvSpPr>
              <p:cNvPr id="67" name="文本框 66"/>
              <p:cNvSpPr txBox="1"/>
              <p:nvPr/>
            </p:nvSpPr>
            <p:spPr>
              <a:xfrm>
                <a:off x="3795" y="4664"/>
                <a:ext cx="1024" cy="5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p>
                <a:pPr algn="ctr"/>
                <a:r>
                  <a:rPr lang="en-US" altLang="zh-CN" sz="2600" b="1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26</a:t>
                </a:r>
                <a:r>
                  <a:rPr lang="zh-CN" altLang="en-US" sz="2600" b="1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＋</a:t>
                </a:r>
                <a:r>
                  <a:rPr lang="en-US" altLang="zh-CN" sz="2600" b="1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9</a:t>
                </a:r>
                <a:endParaRPr lang="en-US" altLang="zh-CN" sz="2600" b="1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</p:txBody>
          </p:sp>
        </p:grpSp>
        <p:cxnSp>
          <p:nvCxnSpPr>
            <p:cNvPr id="68" name="直接连接符 67"/>
            <p:cNvCxnSpPr/>
            <p:nvPr/>
          </p:nvCxnSpPr>
          <p:spPr>
            <a:xfrm>
              <a:off x="5705" y="4618"/>
              <a:ext cx="439" cy="0"/>
            </a:xfrm>
            <a:prstGeom prst="line">
              <a:avLst/>
            </a:prstGeom>
            <a:ln w="158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9" name="组合 68"/>
          <p:cNvGrpSpPr/>
          <p:nvPr/>
        </p:nvGrpSpPr>
        <p:grpSpPr>
          <a:xfrm>
            <a:off x="4441643" y="3889201"/>
            <a:ext cx="1152484" cy="881894"/>
            <a:chOff x="6175" y="3816"/>
            <a:chExt cx="1397" cy="1069"/>
          </a:xfrm>
        </p:grpSpPr>
        <p:grpSp>
          <p:nvGrpSpPr>
            <p:cNvPr id="70" name="组合 69"/>
            <p:cNvGrpSpPr/>
            <p:nvPr/>
          </p:nvGrpSpPr>
          <p:grpSpPr>
            <a:xfrm rot="0">
              <a:off x="6548" y="3816"/>
              <a:ext cx="1024" cy="1069"/>
              <a:chOff x="5413" y="4068"/>
              <a:chExt cx="1024" cy="1069"/>
            </a:xfrm>
          </p:grpSpPr>
          <p:grpSp>
            <p:nvGrpSpPr>
              <p:cNvPr id="71" name="组合 70"/>
              <p:cNvGrpSpPr/>
              <p:nvPr/>
            </p:nvGrpSpPr>
            <p:grpSpPr>
              <a:xfrm>
                <a:off x="5413" y="4068"/>
                <a:ext cx="1024" cy="1069"/>
                <a:chOff x="3795" y="4191"/>
                <a:chExt cx="1024" cy="1069"/>
              </a:xfrm>
            </p:grpSpPr>
            <p:sp>
              <p:nvSpPr>
                <p:cNvPr id="72" name="文本框 71"/>
                <p:cNvSpPr txBox="1"/>
                <p:nvPr/>
              </p:nvSpPr>
              <p:spPr>
                <a:xfrm>
                  <a:off x="3795" y="4191"/>
                  <a:ext cx="1024" cy="59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pPr algn="ctr"/>
                  <a:r>
                    <a:rPr lang="en-US" altLang="zh-CN" sz="2600" b="1">
                      <a:solidFill>
                        <a:srgbClr val="FF0000"/>
                      </a:solidFill>
                      <a:latin typeface="宋体" panose="02010600030101010101" pitchFamily="2" charset="-122"/>
                      <a:ea typeface="宋体" panose="02010600030101010101" pitchFamily="2" charset="-122"/>
                    </a:rPr>
                    <a:t>9</a:t>
                  </a:r>
                  <a:endParaRPr lang="en-US" altLang="zh-CN" sz="2600" b="1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73" name="文本框 72"/>
                <p:cNvSpPr txBox="1"/>
                <p:nvPr/>
              </p:nvSpPr>
              <p:spPr>
                <a:xfrm>
                  <a:off x="3795" y="4664"/>
                  <a:ext cx="1024" cy="59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pPr algn="ctr"/>
                  <a:r>
                    <a:rPr lang="en-US" altLang="zh-CN" sz="2600" b="1">
                      <a:solidFill>
                        <a:srgbClr val="FF0000"/>
                      </a:solidFill>
                      <a:latin typeface="宋体" panose="02010600030101010101" pitchFamily="2" charset="-122"/>
                      <a:ea typeface="宋体" panose="02010600030101010101" pitchFamily="2" charset="-122"/>
                    </a:rPr>
                    <a:t>35</a:t>
                  </a:r>
                  <a:endParaRPr lang="en-US" altLang="zh-CN" sz="2600" b="1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endParaRPr>
                </a:p>
              </p:txBody>
            </p:sp>
          </p:grpSp>
          <p:cxnSp>
            <p:nvCxnSpPr>
              <p:cNvPr id="74" name="直接连接符 73"/>
              <p:cNvCxnSpPr/>
              <p:nvPr/>
            </p:nvCxnSpPr>
            <p:spPr>
              <a:xfrm>
                <a:off x="5705" y="4618"/>
                <a:ext cx="439" cy="0"/>
              </a:xfrm>
              <a:prstGeom prst="line">
                <a:avLst/>
              </a:prstGeom>
              <a:ln w="158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5" name="文本框 74"/>
            <p:cNvSpPr txBox="1"/>
            <p:nvPr/>
          </p:nvSpPr>
          <p:spPr>
            <a:xfrm>
              <a:off x="6175" y="4004"/>
              <a:ext cx="1030" cy="6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zh-CN" altLang="en-US" sz="3120" b="1">
                  <a:latin typeface="宋体" panose="02010600030101010101" pitchFamily="2" charset="-122"/>
                  <a:ea typeface="宋体" panose="02010600030101010101" pitchFamily="2" charset="-122"/>
                </a:rPr>
                <a:t>＝</a:t>
              </a:r>
              <a:endParaRPr lang="zh-CN" altLang="en-US" sz="3120" b="1"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</p:grpSp>
      <p:grpSp>
        <p:nvGrpSpPr>
          <p:cNvPr id="94" name="组合 93"/>
          <p:cNvGrpSpPr/>
          <p:nvPr/>
        </p:nvGrpSpPr>
        <p:grpSpPr>
          <a:xfrm>
            <a:off x="5948040" y="3889201"/>
            <a:ext cx="3999459" cy="882719"/>
            <a:chOff x="5826" y="6660"/>
            <a:chExt cx="4848" cy="1070"/>
          </a:xfrm>
        </p:grpSpPr>
        <p:sp>
          <p:nvSpPr>
            <p:cNvPr id="76" name="文本框 75"/>
            <p:cNvSpPr txBox="1"/>
            <p:nvPr/>
          </p:nvSpPr>
          <p:spPr>
            <a:xfrm>
              <a:off x="5826" y="6848"/>
              <a:ext cx="4848" cy="692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p>
              <a:r>
                <a:rPr lang="en-US" altLang="zh-CN" sz="3120" b="1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  <a:sym typeface="+mn-ea"/>
                </a:rPr>
                <a:t>54</a:t>
              </a:r>
              <a:r>
                <a:rPr lang="zh-CN" altLang="en-US" sz="3120" b="1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  <a:sym typeface="+mn-ea"/>
                </a:rPr>
                <a:t>÷</a:t>
              </a:r>
              <a:r>
                <a:rPr lang="en-US" altLang="zh-CN" sz="3120" b="1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  <a:sym typeface="+mn-ea"/>
                </a:rPr>
                <a:t>(1</a:t>
              </a:r>
              <a:r>
                <a:rPr lang="zh-CN" altLang="en-US" sz="3120" b="1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  <a:sym typeface="+mn-ea"/>
                </a:rPr>
                <a:t>－  －  －  </a:t>
              </a:r>
              <a:r>
                <a:rPr lang="en-US" altLang="zh-CN" sz="3120" b="1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  <a:sym typeface="+mn-ea"/>
                </a:rPr>
                <a:t>)</a:t>
              </a:r>
              <a:endParaRPr lang="en-US" altLang="zh-CN" sz="312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endParaRPr>
            </a:p>
          </p:txBody>
        </p:sp>
        <p:grpSp>
          <p:nvGrpSpPr>
            <p:cNvPr id="78" name="组合 77"/>
            <p:cNvGrpSpPr/>
            <p:nvPr/>
          </p:nvGrpSpPr>
          <p:grpSpPr>
            <a:xfrm rot="0">
              <a:off x="7632" y="6660"/>
              <a:ext cx="1024" cy="1069"/>
              <a:chOff x="5413" y="4068"/>
              <a:chExt cx="1024" cy="1069"/>
            </a:xfrm>
          </p:grpSpPr>
          <p:grpSp>
            <p:nvGrpSpPr>
              <p:cNvPr id="79" name="组合 78"/>
              <p:cNvGrpSpPr/>
              <p:nvPr/>
            </p:nvGrpSpPr>
            <p:grpSpPr>
              <a:xfrm>
                <a:off x="5413" y="4068"/>
                <a:ext cx="1024" cy="1069"/>
                <a:chOff x="3795" y="4191"/>
                <a:chExt cx="1024" cy="1069"/>
              </a:xfrm>
            </p:grpSpPr>
            <p:sp>
              <p:nvSpPr>
                <p:cNvPr id="80" name="文本框 79"/>
                <p:cNvSpPr txBox="1"/>
                <p:nvPr/>
              </p:nvSpPr>
              <p:spPr>
                <a:xfrm>
                  <a:off x="3795" y="4191"/>
                  <a:ext cx="1024" cy="59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pPr algn="ctr"/>
                  <a:r>
                    <a:rPr lang="en-US" altLang="zh-CN" sz="2600" b="1">
                      <a:solidFill>
                        <a:srgbClr val="FF0000"/>
                      </a:solidFill>
                      <a:latin typeface="宋体" panose="02010600030101010101" pitchFamily="2" charset="-122"/>
                      <a:ea typeface="宋体" panose="02010600030101010101" pitchFamily="2" charset="-122"/>
                    </a:rPr>
                    <a:t>3</a:t>
                  </a:r>
                  <a:endParaRPr lang="en-US" altLang="zh-CN" sz="2600" b="1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81" name="文本框 80"/>
                <p:cNvSpPr txBox="1"/>
                <p:nvPr/>
              </p:nvSpPr>
              <p:spPr>
                <a:xfrm>
                  <a:off x="3795" y="4664"/>
                  <a:ext cx="1024" cy="59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pPr algn="ctr"/>
                  <a:r>
                    <a:rPr lang="en-US" altLang="zh-CN" sz="2600" b="1">
                      <a:solidFill>
                        <a:srgbClr val="FF0000"/>
                      </a:solidFill>
                      <a:latin typeface="宋体" panose="02010600030101010101" pitchFamily="2" charset="-122"/>
                      <a:ea typeface="宋体" panose="02010600030101010101" pitchFamily="2" charset="-122"/>
                    </a:rPr>
                    <a:t>14</a:t>
                  </a:r>
                  <a:endParaRPr lang="en-US" altLang="zh-CN" sz="2600" b="1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endParaRPr>
                </a:p>
              </p:txBody>
            </p:sp>
          </p:grpSp>
          <p:cxnSp>
            <p:nvCxnSpPr>
              <p:cNvPr id="82" name="直接连接符 81"/>
              <p:cNvCxnSpPr/>
              <p:nvPr/>
            </p:nvCxnSpPr>
            <p:spPr>
              <a:xfrm>
                <a:off x="5705" y="4618"/>
                <a:ext cx="439" cy="0"/>
              </a:xfrm>
              <a:prstGeom prst="line">
                <a:avLst/>
              </a:prstGeom>
              <a:ln w="158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4" name="组合 83"/>
            <p:cNvGrpSpPr/>
            <p:nvPr/>
          </p:nvGrpSpPr>
          <p:grpSpPr>
            <a:xfrm rot="0">
              <a:off x="8624" y="6661"/>
              <a:ext cx="1024" cy="1069"/>
              <a:chOff x="5413" y="4068"/>
              <a:chExt cx="1024" cy="1069"/>
            </a:xfrm>
          </p:grpSpPr>
          <p:grpSp>
            <p:nvGrpSpPr>
              <p:cNvPr id="85" name="组合 84"/>
              <p:cNvGrpSpPr/>
              <p:nvPr/>
            </p:nvGrpSpPr>
            <p:grpSpPr>
              <a:xfrm>
                <a:off x="5413" y="4068"/>
                <a:ext cx="1024" cy="1069"/>
                <a:chOff x="3795" y="4191"/>
                <a:chExt cx="1024" cy="1069"/>
              </a:xfrm>
            </p:grpSpPr>
            <p:sp>
              <p:nvSpPr>
                <p:cNvPr id="86" name="文本框 85"/>
                <p:cNvSpPr txBox="1"/>
                <p:nvPr/>
              </p:nvSpPr>
              <p:spPr>
                <a:xfrm>
                  <a:off x="3795" y="4191"/>
                  <a:ext cx="1024" cy="59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pPr algn="ctr"/>
                  <a:r>
                    <a:rPr lang="en-US" altLang="zh-CN" sz="2600" b="1">
                      <a:solidFill>
                        <a:srgbClr val="FF0000"/>
                      </a:solidFill>
                      <a:latin typeface="宋体" panose="02010600030101010101" pitchFamily="2" charset="-122"/>
                      <a:ea typeface="宋体" panose="02010600030101010101" pitchFamily="2" charset="-122"/>
                    </a:rPr>
                    <a:t>5</a:t>
                  </a:r>
                  <a:endParaRPr lang="en-US" altLang="zh-CN" sz="2600" b="1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87" name="文本框 86"/>
                <p:cNvSpPr txBox="1"/>
                <p:nvPr/>
              </p:nvSpPr>
              <p:spPr>
                <a:xfrm>
                  <a:off x="3795" y="4664"/>
                  <a:ext cx="1024" cy="59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pPr algn="ctr"/>
                  <a:r>
                    <a:rPr lang="en-US" altLang="zh-CN" sz="2600" b="1">
                      <a:solidFill>
                        <a:srgbClr val="FF0000"/>
                      </a:solidFill>
                      <a:latin typeface="宋体" panose="02010600030101010101" pitchFamily="2" charset="-122"/>
                      <a:ea typeface="宋体" panose="02010600030101010101" pitchFamily="2" charset="-122"/>
                    </a:rPr>
                    <a:t>14</a:t>
                  </a:r>
                  <a:endParaRPr lang="en-US" altLang="zh-CN" sz="2600" b="1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endParaRPr>
                </a:p>
              </p:txBody>
            </p:sp>
          </p:grpSp>
          <p:cxnSp>
            <p:nvCxnSpPr>
              <p:cNvPr id="88" name="直接连接符 87"/>
              <p:cNvCxnSpPr/>
              <p:nvPr/>
            </p:nvCxnSpPr>
            <p:spPr>
              <a:xfrm>
                <a:off x="5705" y="4618"/>
                <a:ext cx="439" cy="0"/>
              </a:xfrm>
              <a:prstGeom prst="line">
                <a:avLst/>
              </a:prstGeom>
              <a:ln w="158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9" name="组合 88"/>
            <p:cNvGrpSpPr/>
            <p:nvPr/>
          </p:nvGrpSpPr>
          <p:grpSpPr>
            <a:xfrm rot="0">
              <a:off x="9566" y="6660"/>
              <a:ext cx="1024" cy="1069"/>
              <a:chOff x="5413" y="4068"/>
              <a:chExt cx="1024" cy="1069"/>
            </a:xfrm>
          </p:grpSpPr>
          <p:grpSp>
            <p:nvGrpSpPr>
              <p:cNvPr id="90" name="组合 89"/>
              <p:cNvGrpSpPr/>
              <p:nvPr/>
            </p:nvGrpSpPr>
            <p:grpSpPr>
              <a:xfrm>
                <a:off x="5413" y="4068"/>
                <a:ext cx="1024" cy="1069"/>
                <a:chOff x="3795" y="4191"/>
                <a:chExt cx="1024" cy="1069"/>
              </a:xfrm>
            </p:grpSpPr>
            <p:sp>
              <p:nvSpPr>
                <p:cNvPr id="91" name="文本框 90"/>
                <p:cNvSpPr txBox="1"/>
                <p:nvPr/>
              </p:nvSpPr>
              <p:spPr>
                <a:xfrm>
                  <a:off x="3795" y="4191"/>
                  <a:ext cx="1024" cy="59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pPr algn="ctr"/>
                  <a:r>
                    <a:rPr lang="en-US" altLang="zh-CN" sz="2600" b="1">
                      <a:solidFill>
                        <a:srgbClr val="FF0000"/>
                      </a:solidFill>
                      <a:latin typeface="宋体" panose="02010600030101010101" pitchFamily="2" charset="-122"/>
                      <a:ea typeface="宋体" panose="02010600030101010101" pitchFamily="2" charset="-122"/>
                    </a:rPr>
                    <a:t>9</a:t>
                  </a:r>
                  <a:endParaRPr lang="en-US" altLang="zh-CN" sz="2600" b="1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92" name="文本框 91"/>
                <p:cNvSpPr txBox="1"/>
                <p:nvPr/>
              </p:nvSpPr>
              <p:spPr>
                <a:xfrm>
                  <a:off x="3795" y="4664"/>
                  <a:ext cx="1024" cy="59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pPr algn="ctr"/>
                  <a:r>
                    <a:rPr lang="en-US" altLang="zh-CN" sz="2600" b="1">
                      <a:solidFill>
                        <a:srgbClr val="FF0000"/>
                      </a:solidFill>
                      <a:latin typeface="宋体" panose="02010600030101010101" pitchFamily="2" charset="-122"/>
                      <a:ea typeface="宋体" panose="02010600030101010101" pitchFamily="2" charset="-122"/>
                    </a:rPr>
                    <a:t>35</a:t>
                  </a:r>
                  <a:endParaRPr lang="en-US" altLang="zh-CN" sz="2600" b="1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endParaRPr>
                </a:p>
              </p:txBody>
            </p:sp>
          </p:grpSp>
          <p:cxnSp>
            <p:nvCxnSpPr>
              <p:cNvPr id="93" name="直接连接符 92"/>
              <p:cNvCxnSpPr/>
              <p:nvPr/>
            </p:nvCxnSpPr>
            <p:spPr>
              <a:xfrm>
                <a:off x="5705" y="4618"/>
                <a:ext cx="439" cy="0"/>
              </a:xfrm>
              <a:prstGeom prst="line">
                <a:avLst/>
              </a:prstGeom>
              <a:ln w="158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95" name="文本框 94"/>
          <p:cNvSpPr txBox="1"/>
          <p:nvPr/>
        </p:nvSpPr>
        <p:spPr>
          <a:xfrm>
            <a:off x="9696707" y="4035221"/>
            <a:ext cx="1918057" cy="5708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120" b="1">
                <a:latin typeface="宋体" panose="02010600030101010101" pitchFamily="2" charset="-122"/>
                <a:ea typeface="宋体" panose="02010600030101010101" pitchFamily="2" charset="-122"/>
              </a:rPr>
              <a:t>＝</a:t>
            </a:r>
            <a:r>
              <a:rPr lang="en-US" altLang="zh-CN" sz="312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315</a:t>
            </a:r>
            <a:r>
              <a:rPr lang="en-US" altLang="zh-CN" sz="3120" b="1">
                <a:latin typeface="宋体" panose="02010600030101010101" pitchFamily="2" charset="-122"/>
                <a:ea typeface="宋体" panose="02010600030101010101" pitchFamily="2" charset="-122"/>
              </a:rPr>
              <a:t>(</a:t>
            </a:r>
            <a:r>
              <a:rPr lang="zh-CN" altLang="en-US" sz="3120" b="1">
                <a:latin typeface="宋体" panose="02010600030101010101" pitchFamily="2" charset="-122"/>
                <a:ea typeface="宋体" panose="02010600030101010101" pitchFamily="2" charset="-122"/>
              </a:rPr>
              <a:t>元</a:t>
            </a:r>
            <a:r>
              <a:rPr lang="en-US" altLang="zh-CN" sz="3120" b="1">
                <a:latin typeface="宋体" panose="02010600030101010101" pitchFamily="2" charset="-122"/>
                <a:ea typeface="宋体" panose="02010600030101010101" pitchFamily="2" charset="-122"/>
              </a:rPr>
              <a:t>)</a:t>
            </a:r>
            <a:endParaRPr lang="en-US" altLang="zh-CN" sz="312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grpSp>
        <p:nvGrpSpPr>
          <p:cNvPr id="114" name="组合 113"/>
          <p:cNvGrpSpPr/>
          <p:nvPr/>
        </p:nvGrpSpPr>
        <p:grpSpPr>
          <a:xfrm>
            <a:off x="495807" y="4729846"/>
            <a:ext cx="2520286" cy="881894"/>
            <a:chOff x="696" y="5869"/>
            <a:chExt cx="3055" cy="1069"/>
          </a:xfrm>
        </p:grpSpPr>
        <p:sp>
          <p:nvSpPr>
            <p:cNvPr id="96" name="文本框 95"/>
            <p:cNvSpPr txBox="1"/>
            <p:nvPr/>
          </p:nvSpPr>
          <p:spPr>
            <a:xfrm>
              <a:off x="696" y="6057"/>
              <a:ext cx="2962" cy="692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p>
              <a:r>
                <a:rPr lang="zh-CN" altLang="en-US" sz="3120" b="1">
                  <a:solidFill>
                    <a:schemeClr val="accent1">
                      <a:lumMod val="75000"/>
                    </a:schemeClr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  <a:sym typeface="+mn-ea"/>
                </a:rPr>
                <a:t>甲：</a:t>
              </a:r>
              <a:r>
                <a:rPr lang="en-US" altLang="zh-CN" sz="3120" b="1">
                  <a:solidFill>
                    <a:schemeClr val="tx1"/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  <a:sym typeface="+mn-ea"/>
                </a:rPr>
                <a:t>315</a:t>
              </a:r>
              <a:r>
                <a:rPr lang="zh-CN" altLang="en-US" sz="3120" b="1">
                  <a:solidFill>
                    <a:schemeClr val="tx1"/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  <a:sym typeface="+mn-ea"/>
                </a:rPr>
                <a:t>×</a:t>
              </a:r>
              <a:endParaRPr lang="zh-CN" altLang="en-US" sz="312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endParaRPr>
            </a:p>
          </p:txBody>
        </p:sp>
        <p:grpSp>
          <p:nvGrpSpPr>
            <p:cNvPr id="99" name="组合 98"/>
            <p:cNvGrpSpPr/>
            <p:nvPr/>
          </p:nvGrpSpPr>
          <p:grpSpPr>
            <a:xfrm rot="0">
              <a:off x="2727" y="5869"/>
              <a:ext cx="1024" cy="1069"/>
              <a:chOff x="5413" y="4068"/>
              <a:chExt cx="1024" cy="1069"/>
            </a:xfrm>
          </p:grpSpPr>
          <p:grpSp>
            <p:nvGrpSpPr>
              <p:cNvPr id="100" name="组合 99"/>
              <p:cNvGrpSpPr/>
              <p:nvPr/>
            </p:nvGrpSpPr>
            <p:grpSpPr>
              <a:xfrm>
                <a:off x="5413" y="4068"/>
                <a:ext cx="1024" cy="1069"/>
                <a:chOff x="3795" y="4191"/>
                <a:chExt cx="1024" cy="1069"/>
              </a:xfrm>
            </p:grpSpPr>
            <p:sp>
              <p:nvSpPr>
                <p:cNvPr id="101" name="文本框 100"/>
                <p:cNvSpPr txBox="1"/>
                <p:nvPr/>
              </p:nvSpPr>
              <p:spPr>
                <a:xfrm>
                  <a:off x="3795" y="4191"/>
                  <a:ext cx="1024" cy="59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pPr algn="ctr"/>
                  <a:r>
                    <a:rPr lang="en-US" altLang="zh-CN" sz="2600" b="1">
                      <a:solidFill>
                        <a:srgbClr val="FF0000"/>
                      </a:solidFill>
                      <a:latin typeface="宋体" panose="02010600030101010101" pitchFamily="2" charset="-122"/>
                      <a:ea typeface="宋体" panose="02010600030101010101" pitchFamily="2" charset="-122"/>
                    </a:rPr>
                    <a:t>3</a:t>
                  </a:r>
                  <a:endParaRPr lang="en-US" altLang="zh-CN" sz="2600" b="1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102" name="文本框 101"/>
                <p:cNvSpPr txBox="1"/>
                <p:nvPr/>
              </p:nvSpPr>
              <p:spPr>
                <a:xfrm>
                  <a:off x="3795" y="4664"/>
                  <a:ext cx="1024" cy="59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pPr algn="ctr"/>
                  <a:r>
                    <a:rPr lang="en-US" altLang="zh-CN" sz="2600" b="1">
                      <a:solidFill>
                        <a:srgbClr val="FF0000"/>
                      </a:solidFill>
                      <a:latin typeface="宋体" panose="02010600030101010101" pitchFamily="2" charset="-122"/>
                      <a:ea typeface="宋体" panose="02010600030101010101" pitchFamily="2" charset="-122"/>
                    </a:rPr>
                    <a:t>14</a:t>
                  </a:r>
                  <a:endParaRPr lang="en-US" altLang="zh-CN" sz="2600" b="1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endParaRPr>
                </a:p>
              </p:txBody>
            </p:sp>
          </p:grpSp>
          <p:cxnSp>
            <p:nvCxnSpPr>
              <p:cNvPr id="103" name="直接连接符 102"/>
              <p:cNvCxnSpPr/>
              <p:nvPr/>
            </p:nvCxnSpPr>
            <p:spPr>
              <a:xfrm>
                <a:off x="5705" y="4618"/>
                <a:ext cx="439" cy="0"/>
              </a:xfrm>
              <a:prstGeom prst="line">
                <a:avLst/>
              </a:prstGeom>
              <a:ln w="158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15" name="文本框 114"/>
          <p:cNvSpPr txBox="1"/>
          <p:nvPr/>
        </p:nvSpPr>
        <p:spPr>
          <a:xfrm>
            <a:off x="2774377" y="4884941"/>
            <a:ext cx="2630007" cy="5708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120" b="1">
                <a:latin typeface="宋体" panose="02010600030101010101" pitchFamily="2" charset="-122"/>
                <a:ea typeface="宋体" panose="02010600030101010101" pitchFamily="2" charset="-122"/>
              </a:rPr>
              <a:t>＝</a:t>
            </a:r>
            <a:r>
              <a:rPr lang="en-US" altLang="zh-CN" sz="312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67.5</a:t>
            </a:r>
            <a:r>
              <a:rPr lang="en-US" altLang="zh-CN" sz="3120" b="1">
                <a:latin typeface="宋体" panose="02010600030101010101" pitchFamily="2" charset="-122"/>
                <a:ea typeface="宋体" panose="02010600030101010101" pitchFamily="2" charset="-122"/>
              </a:rPr>
              <a:t>(</a:t>
            </a:r>
            <a:r>
              <a:rPr lang="zh-CN" altLang="en-US" sz="3120" b="1">
                <a:latin typeface="宋体" panose="02010600030101010101" pitchFamily="2" charset="-122"/>
                <a:ea typeface="宋体" panose="02010600030101010101" pitchFamily="2" charset="-122"/>
              </a:rPr>
              <a:t>元</a:t>
            </a:r>
            <a:r>
              <a:rPr lang="en-US" altLang="zh-CN" sz="3120" b="1">
                <a:latin typeface="宋体" panose="02010600030101010101" pitchFamily="2" charset="-122"/>
                <a:ea typeface="宋体" panose="02010600030101010101" pitchFamily="2" charset="-122"/>
              </a:rPr>
              <a:t>)</a:t>
            </a:r>
            <a:endParaRPr lang="en-US" altLang="zh-CN" sz="312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grpSp>
        <p:nvGrpSpPr>
          <p:cNvPr id="116" name="组合 115"/>
          <p:cNvGrpSpPr/>
          <p:nvPr/>
        </p:nvGrpSpPr>
        <p:grpSpPr>
          <a:xfrm>
            <a:off x="5948040" y="4730671"/>
            <a:ext cx="2520286" cy="881894"/>
            <a:chOff x="696" y="5869"/>
            <a:chExt cx="3055" cy="1069"/>
          </a:xfrm>
        </p:grpSpPr>
        <p:sp>
          <p:nvSpPr>
            <p:cNvPr id="117" name="文本框 116"/>
            <p:cNvSpPr txBox="1"/>
            <p:nvPr/>
          </p:nvSpPr>
          <p:spPr>
            <a:xfrm>
              <a:off x="696" y="6057"/>
              <a:ext cx="2962" cy="692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p>
              <a:r>
                <a:rPr lang="zh-CN" altLang="en-US" sz="3120" b="1">
                  <a:solidFill>
                    <a:schemeClr val="accent1">
                      <a:lumMod val="75000"/>
                    </a:schemeClr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  <a:sym typeface="+mn-ea"/>
                </a:rPr>
                <a:t>乙：</a:t>
              </a:r>
              <a:r>
                <a:rPr lang="en-US" altLang="zh-CN" sz="3120" b="1">
                  <a:solidFill>
                    <a:schemeClr val="tx1"/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  <a:sym typeface="+mn-ea"/>
                </a:rPr>
                <a:t>315</a:t>
              </a:r>
              <a:r>
                <a:rPr lang="zh-CN" altLang="en-US" sz="3120" b="1">
                  <a:solidFill>
                    <a:schemeClr val="tx1"/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  <a:sym typeface="+mn-ea"/>
                </a:rPr>
                <a:t>×</a:t>
              </a:r>
              <a:endParaRPr lang="zh-CN" altLang="en-US" sz="312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endParaRPr>
            </a:p>
          </p:txBody>
        </p:sp>
        <p:grpSp>
          <p:nvGrpSpPr>
            <p:cNvPr id="118" name="组合 117"/>
            <p:cNvGrpSpPr/>
            <p:nvPr/>
          </p:nvGrpSpPr>
          <p:grpSpPr>
            <a:xfrm rot="0">
              <a:off x="2727" y="5869"/>
              <a:ext cx="1024" cy="1069"/>
              <a:chOff x="5413" y="4068"/>
              <a:chExt cx="1024" cy="1069"/>
            </a:xfrm>
          </p:grpSpPr>
          <p:grpSp>
            <p:nvGrpSpPr>
              <p:cNvPr id="119" name="组合 118"/>
              <p:cNvGrpSpPr/>
              <p:nvPr/>
            </p:nvGrpSpPr>
            <p:grpSpPr>
              <a:xfrm>
                <a:off x="5413" y="4068"/>
                <a:ext cx="1024" cy="1069"/>
                <a:chOff x="3795" y="4191"/>
                <a:chExt cx="1024" cy="1069"/>
              </a:xfrm>
            </p:grpSpPr>
            <p:sp>
              <p:nvSpPr>
                <p:cNvPr id="120" name="文本框 119"/>
                <p:cNvSpPr txBox="1"/>
                <p:nvPr/>
              </p:nvSpPr>
              <p:spPr>
                <a:xfrm>
                  <a:off x="3795" y="4191"/>
                  <a:ext cx="1024" cy="59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pPr algn="ctr"/>
                  <a:r>
                    <a:rPr lang="en-US" altLang="zh-CN" sz="2600" b="1">
                      <a:solidFill>
                        <a:srgbClr val="FF0000"/>
                      </a:solidFill>
                      <a:latin typeface="宋体" panose="02010600030101010101" pitchFamily="2" charset="-122"/>
                      <a:ea typeface="宋体" panose="02010600030101010101" pitchFamily="2" charset="-122"/>
                    </a:rPr>
                    <a:t>5</a:t>
                  </a:r>
                  <a:endParaRPr lang="en-US" altLang="zh-CN" sz="2600" b="1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121" name="文本框 120"/>
                <p:cNvSpPr txBox="1"/>
                <p:nvPr/>
              </p:nvSpPr>
              <p:spPr>
                <a:xfrm>
                  <a:off x="3795" y="4664"/>
                  <a:ext cx="1024" cy="59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pPr algn="ctr"/>
                  <a:r>
                    <a:rPr lang="en-US" altLang="zh-CN" sz="2600" b="1">
                      <a:solidFill>
                        <a:srgbClr val="FF0000"/>
                      </a:solidFill>
                      <a:latin typeface="宋体" panose="02010600030101010101" pitchFamily="2" charset="-122"/>
                      <a:ea typeface="宋体" panose="02010600030101010101" pitchFamily="2" charset="-122"/>
                    </a:rPr>
                    <a:t>14</a:t>
                  </a:r>
                  <a:endParaRPr lang="en-US" altLang="zh-CN" sz="2600" b="1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endParaRPr>
                </a:p>
              </p:txBody>
            </p:sp>
          </p:grpSp>
          <p:cxnSp>
            <p:nvCxnSpPr>
              <p:cNvPr id="122" name="直接连接符 121"/>
              <p:cNvCxnSpPr/>
              <p:nvPr/>
            </p:nvCxnSpPr>
            <p:spPr>
              <a:xfrm>
                <a:off x="5705" y="4618"/>
                <a:ext cx="439" cy="0"/>
              </a:xfrm>
              <a:prstGeom prst="line">
                <a:avLst/>
              </a:prstGeom>
              <a:ln w="158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23" name="文本框 122"/>
          <p:cNvSpPr txBox="1"/>
          <p:nvPr/>
        </p:nvSpPr>
        <p:spPr>
          <a:xfrm>
            <a:off x="8226609" y="4885766"/>
            <a:ext cx="2630007" cy="5708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120" b="1">
                <a:latin typeface="宋体" panose="02010600030101010101" pitchFamily="2" charset="-122"/>
                <a:ea typeface="宋体" panose="02010600030101010101" pitchFamily="2" charset="-122"/>
              </a:rPr>
              <a:t>＝</a:t>
            </a:r>
            <a:r>
              <a:rPr lang="en-US" altLang="zh-CN" sz="312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112.5</a:t>
            </a:r>
            <a:r>
              <a:rPr lang="en-US" altLang="zh-CN" sz="3120" b="1">
                <a:latin typeface="宋体" panose="02010600030101010101" pitchFamily="2" charset="-122"/>
                <a:ea typeface="宋体" panose="02010600030101010101" pitchFamily="2" charset="-122"/>
              </a:rPr>
              <a:t>(</a:t>
            </a:r>
            <a:r>
              <a:rPr lang="zh-CN" altLang="en-US" sz="3120" b="1">
                <a:latin typeface="宋体" panose="02010600030101010101" pitchFamily="2" charset="-122"/>
                <a:ea typeface="宋体" panose="02010600030101010101" pitchFamily="2" charset="-122"/>
              </a:rPr>
              <a:t>元</a:t>
            </a:r>
            <a:r>
              <a:rPr lang="en-US" altLang="zh-CN" sz="3120" b="1">
                <a:latin typeface="宋体" panose="02010600030101010101" pitchFamily="2" charset="-122"/>
                <a:ea typeface="宋体" panose="02010600030101010101" pitchFamily="2" charset="-122"/>
              </a:rPr>
              <a:t>)</a:t>
            </a:r>
            <a:endParaRPr lang="en-US" altLang="zh-CN" sz="312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grpSp>
        <p:nvGrpSpPr>
          <p:cNvPr id="124" name="组合 123"/>
          <p:cNvGrpSpPr/>
          <p:nvPr/>
        </p:nvGrpSpPr>
        <p:grpSpPr>
          <a:xfrm>
            <a:off x="495807" y="5483045"/>
            <a:ext cx="2520286" cy="881894"/>
            <a:chOff x="696" y="5869"/>
            <a:chExt cx="3055" cy="1069"/>
          </a:xfrm>
        </p:grpSpPr>
        <p:sp>
          <p:nvSpPr>
            <p:cNvPr id="125" name="文本框 124"/>
            <p:cNvSpPr txBox="1"/>
            <p:nvPr/>
          </p:nvSpPr>
          <p:spPr>
            <a:xfrm>
              <a:off x="696" y="6057"/>
              <a:ext cx="2962" cy="692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p>
              <a:r>
                <a:rPr lang="zh-CN" altLang="en-US" sz="3120" b="1">
                  <a:solidFill>
                    <a:schemeClr val="accent1">
                      <a:lumMod val="75000"/>
                    </a:schemeClr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  <a:sym typeface="+mn-ea"/>
                </a:rPr>
                <a:t>丙：</a:t>
              </a:r>
              <a:r>
                <a:rPr lang="en-US" altLang="zh-CN" sz="3120" b="1">
                  <a:solidFill>
                    <a:schemeClr val="tx1"/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  <a:sym typeface="+mn-ea"/>
                </a:rPr>
                <a:t>315</a:t>
              </a:r>
              <a:r>
                <a:rPr lang="zh-CN" altLang="en-US" sz="3120" b="1">
                  <a:solidFill>
                    <a:schemeClr val="tx1"/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  <a:sym typeface="+mn-ea"/>
                </a:rPr>
                <a:t>×</a:t>
              </a:r>
              <a:endParaRPr lang="zh-CN" altLang="en-US" sz="312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endParaRPr>
            </a:p>
          </p:txBody>
        </p:sp>
        <p:grpSp>
          <p:nvGrpSpPr>
            <p:cNvPr id="126" name="组合 125"/>
            <p:cNvGrpSpPr/>
            <p:nvPr/>
          </p:nvGrpSpPr>
          <p:grpSpPr>
            <a:xfrm rot="0">
              <a:off x="2727" y="5869"/>
              <a:ext cx="1024" cy="1069"/>
              <a:chOff x="5413" y="4068"/>
              <a:chExt cx="1024" cy="1069"/>
            </a:xfrm>
          </p:grpSpPr>
          <p:grpSp>
            <p:nvGrpSpPr>
              <p:cNvPr id="127" name="组合 126"/>
              <p:cNvGrpSpPr/>
              <p:nvPr/>
            </p:nvGrpSpPr>
            <p:grpSpPr>
              <a:xfrm>
                <a:off x="5413" y="4068"/>
                <a:ext cx="1024" cy="1069"/>
                <a:chOff x="3795" y="4191"/>
                <a:chExt cx="1024" cy="1069"/>
              </a:xfrm>
            </p:grpSpPr>
            <p:sp>
              <p:nvSpPr>
                <p:cNvPr id="128" name="文本框 127"/>
                <p:cNvSpPr txBox="1"/>
                <p:nvPr/>
              </p:nvSpPr>
              <p:spPr>
                <a:xfrm>
                  <a:off x="3795" y="4191"/>
                  <a:ext cx="1024" cy="59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pPr algn="ctr"/>
                  <a:r>
                    <a:rPr lang="en-US" altLang="zh-CN" sz="2600" b="1">
                      <a:solidFill>
                        <a:srgbClr val="FF0000"/>
                      </a:solidFill>
                      <a:latin typeface="宋体" panose="02010600030101010101" pitchFamily="2" charset="-122"/>
                      <a:ea typeface="宋体" panose="02010600030101010101" pitchFamily="2" charset="-122"/>
                    </a:rPr>
                    <a:t>9</a:t>
                  </a:r>
                  <a:endParaRPr lang="en-US" altLang="zh-CN" sz="2600" b="1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129" name="文本框 128"/>
                <p:cNvSpPr txBox="1"/>
                <p:nvPr/>
              </p:nvSpPr>
              <p:spPr>
                <a:xfrm>
                  <a:off x="3795" y="4664"/>
                  <a:ext cx="1024" cy="59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pPr algn="ctr"/>
                  <a:r>
                    <a:rPr lang="en-US" altLang="zh-CN" sz="2600" b="1">
                      <a:solidFill>
                        <a:srgbClr val="FF0000"/>
                      </a:solidFill>
                      <a:latin typeface="宋体" panose="02010600030101010101" pitchFamily="2" charset="-122"/>
                      <a:ea typeface="宋体" panose="02010600030101010101" pitchFamily="2" charset="-122"/>
                    </a:rPr>
                    <a:t>35</a:t>
                  </a:r>
                  <a:endParaRPr lang="en-US" altLang="zh-CN" sz="2600" b="1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endParaRPr>
                </a:p>
              </p:txBody>
            </p:sp>
          </p:grpSp>
          <p:cxnSp>
            <p:nvCxnSpPr>
              <p:cNvPr id="130" name="直接连接符 129"/>
              <p:cNvCxnSpPr/>
              <p:nvPr/>
            </p:nvCxnSpPr>
            <p:spPr>
              <a:xfrm>
                <a:off x="5705" y="4618"/>
                <a:ext cx="439" cy="0"/>
              </a:xfrm>
              <a:prstGeom prst="line">
                <a:avLst/>
              </a:prstGeom>
              <a:ln w="158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31" name="文本框 130"/>
          <p:cNvSpPr txBox="1"/>
          <p:nvPr/>
        </p:nvSpPr>
        <p:spPr>
          <a:xfrm>
            <a:off x="2774377" y="5638139"/>
            <a:ext cx="2630007" cy="5708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120" b="1">
                <a:latin typeface="宋体" panose="02010600030101010101" pitchFamily="2" charset="-122"/>
                <a:ea typeface="宋体" panose="02010600030101010101" pitchFamily="2" charset="-122"/>
              </a:rPr>
              <a:t>＝</a:t>
            </a:r>
            <a:r>
              <a:rPr lang="en-US" altLang="zh-CN" sz="312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81</a:t>
            </a:r>
            <a:r>
              <a:rPr lang="en-US" altLang="zh-CN" sz="3120" b="1">
                <a:latin typeface="宋体" panose="02010600030101010101" pitchFamily="2" charset="-122"/>
                <a:ea typeface="宋体" panose="02010600030101010101" pitchFamily="2" charset="-122"/>
              </a:rPr>
              <a:t>(</a:t>
            </a:r>
            <a:r>
              <a:rPr lang="zh-CN" altLang="en-US" sz="3120" b="1">
                <a:latin typeface="宋体" panose="02010600030101010101" pitchFamily="2" charset="-122"/>
                <a:ea typeface="宋体" panose="02010600030101010101" pitchFamily="2" charset="-122"/>
              </a:rPr>
              <a:t>元</a:t>
            </a:r>
            <a:r>
              <a:rPr lang="en-US" altLang="zh-CN" sz="3120" b="1">
                <a:latin typeface="宋体" panose="02010600030101010101" pitchFamily="2" charset="-122"/>
                <a:ea typeface="宋体" panose="02010600030101010101" pitchFamily="2" charset="-122"/>
              </a:rPr>
              <a:t>)</a:t>
            </a:r>
            <a:endParaRPr lang="en-US" altLang="zh-CN" sz="312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32" name="文本框 131"/>
          <p:cNvSpPr txBox="1"/>
          <p:nvPr/>
        </p:nvSpPr>
        <p:spPr>
          <a:xfrm>
            <a:off x="5073571" y="5593591"/>
            <a:ext cx="6760845" cy="105029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312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答：甲捐了</a:t>
            </a:r>
            <a:r>
              <a:rPr lang="en-US" altLang="zh-CN" sz="312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67.5</a:t>
            </a:r>
            <a:r>
              <a:rPr lang="zh-CN" altLang="en-US" sz="312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元，乙捐了</a:t>
            </a:r>
            <a:r>
              <a:rPr lang="en-US" altLang="zh-CN" sz="312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112.5</a:t>
            </a:r>
            <a:r>
              <a:rPr lang="zh-CN" altLang="en-US" sz="312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元，</a:t>
            </a:r>
            <a:endParaRPr lang="zh-CN" altLang="en-US" sz="312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r>
              <a:rPr lang="zh-CN" altLang="en-US" sz="312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丙捐了</a:t>
            </a:r>
            <a:r>
              <a:rPr lang="en-US" altLang="zh-CN" sz="312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81</a:t>
            </a:r>
            <a:r>
              <a:rPr lang="zh-CN" altLang="en-US" sz="312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元。</a:t>
            </a:r>
            <a:endParaRPr lang="zh-CN" altLang="en-US" sz="312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2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19" grpId="1"/>
      <p:bldP spid="50" grpId="0"/>
      <p:bldP spid="50" grpId="1"/>
      <p:bldP spid="63" grpId="0"/>
      <p:bldP spid="63" grpId="1"/>
      <p:bldP spid="95" grpId="0"/>
      <p:bldP spid="115" grpId="0"/>
      <p:bldP spid="123" grpId="0"/>
      <p:bldP spid="131" grpId="0"/>
      <p:bldP spid="132" grpId="0"/>
      <p:bldP spid="132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196215" y="1002030"/>
            <a:ext cx="1100074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一、直接写出下面各题的得数。</a:t>
            </a:r>
            <a:endParaRPr lang="zh-CN" altLang="en-US" sz="32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graphicFrame>
        <p:nvGraphicFramePr>
          <p:cNvPr id="3" name="对象 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531178" y="1694815"/>
          <a:ext cx="4891405" cy="47828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" r:id="rId1" imgW="1688465" imgH="1651000" progId="Equation.KSEE3">
                  <p:embed/>
                </p:oleObj>
              </mc:Choice>
              <mc:Fallback>
                <p:oleObj name="" r:id="rId1" imgW="1688465" imgH="16510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531178" y="1694815"/>
                        <a:ext cx="4891405" cy="47828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对象 3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7222808" y="1001713"/>
          <a:ext cx="3090545" cy="59239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" name="" r:id="rId3" imgW="1066800" imgH="2044700" progId="Equation.KSEE3">
                  <p:embed/>
                </p:oleObj>
              </mc:Choice>
              <mc:Fallback>
                <p:oleObj name="" r:id="rId3" imgW="1066800" imgH="2044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222808" y="1001713"/>
                        <a:ext cx="3090545" cy="592391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对象 5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957706" y="1694498"/>
          <a:ext cx="441960" cy="11410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" name="" r:id="rId5" imgW="152400" imgH="393700" progId="Equation.KSEE3">
                  <p:embed/>
                </p:oleObj>
              </mc:Choice>
              <mc:Fallback>
                <p:oleObj name="" r:id="rId5" imgW="1524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957706" y="1694498"/>
                        <a:ext cx="441960" cy="114109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对象 7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2479676" y="2927033"/>
          <a:ext cx="1141730" cy="5137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" name="" r:id="rId7" imgW="393700" imgH="177165" progId="Equation.KSEE3">
                  <p:embed/>
                </p:oleObj>
              </mc:Choice>
              <mc:Fallback>
                <p:oleObj name="" r:id="rId7" imgW="393700" imgH="177165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479676" y="2927033"/>
                        <a:ext cx="1141730" cy="51371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对象 9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3087371" y="3515678"/>
          <a:ext cx="626110" cy="11410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" name="" r:id="rId9" imgW="215900" imgH="393700" progId="Equation.KSEE3">
                  <p:embed/>
                </p:oleObj>
              </mc:Choice>
              <mc:Fallback>
                <p:oleObj name="" r:id="rId9" imgW="2159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087371" y="3515678"/>
                        <a:ext cx="626110" cy="114109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对象 11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3910966" y="4780598"/>
          <a:ext cx="441960" cy="11410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" name="" r:id="rId11" imgW="152400" imgH="393700" progId="Equation.KSEE3">
                  <p:embed/>
                </p:oleObj>
              </mc:Choice>
              <mc:Fallback>
                <p:oleObj name="" r:id="rId11" imgW="1524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3910966" y="4780598"/>
                        <a:ext cx="441960" cy="114109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对象 13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5422266" y="5963603"/>
          <a:ext cx="919480" cy="5137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" name="" r:id="rId13" imgW="316865" imgH="177165" progId="Equation.KSEE3">
                  <p:embed/>
                </p:oleObj>
              </mc:Choice>
              <mc:Fallback>
                <p:oleObj name="" r:id="rId13" imgW="316865" imgH="177165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5422266" y="5963603"/>
                        <a:ext cx="919480" cy="51371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对象 15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8860156" y="1001713"/>
          <a:ext cx="441960" cy="11410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" name="" r:id="rId15" imgW="152400" imgH="393700" progId="Equation.KSEE3">
                  <p:embed/>
                </p:oleObj>
              </mc:Choice>
              <mc:Fallback>
                <p:oleObj name="" r:id="rId15" imgW="1524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8860156" y="1001713"/>
                        <a:ext cx="441960" cy="114109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对象 17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0234931" y="2219643"/>
          <a:ext cx="662940" cy="11410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" name="" r:id="rId17" imgW="228600" imgH="393700" progId="Equation.KSEE3">
                  <p:embed/>
                </p:oleObj>
              </mc:Choice>
              <mc:Fallback>
                <p:oleObj name="" r:id="rId17" imgW="2286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10234931" y="2219643"/>
                        <a:ext cx="662940" cy="114109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对象 19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9890126" y="3360738"/>
          <a:ext cx="405130" cy="11410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" name="" r:id="rId19" imgW="139700" imgH="393700" progId="Equation.KSEE3">
                  <p:embed/>
                </p:oleObj>
              </mc:Choice>
              <mc:Fallback>
                <p:oleObj name="" r:id="rId19" imgW="1397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9890126" y="3360738"/>
                        <a:ext cx="405130" cy="114109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对象 21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8473441" y="4501833"/>
          <a:ext cx="589280" cy="11410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" name="" r:id="rId21" imgW="203200" imgH="393700" progId="Equation.KSEE3">
                  <p:embed/>
                </p:oleObj>
              </mc:Choice>
              <mc:Fallback>
                <p:oleObj name="" r:id="rId21" imgW="2032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8473441" y="4501833"/>
                        <a:ext cx="589280" cy="114109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对象 23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0384156" y="6054408"/>
          <a:ext cx="1068070" cy="5137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" name="" r:id="rId23" imgW="368300" imgH="177165" progId="Equation.KSEE3">
                  <p:embed/>
                </p:oleObj>
              </mc:Choice>
              <mc:Fallback>
                <p:oleObj name="" r:id="rId23" imgW="368300" imgH="177165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10384156" y="6054408"/>
                        <a:ext cx="1068070" cy="51371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4" name="对象 3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400051" y="1233805"/>
          <a:ext cx="2612390" cy="537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" r:id="rId1" imgW="901700" imgH="1854200" progId="Equation.KSEE3">
                  <p:embed/>
                </p:oleObj>
              </mc:Choice>
              <mc:Fallback>
                <p:oleObj name="" r:id="rId1" imgW="901700" imgH="18542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400051" y="1233805"/>
                        <a:ext cx="2612390" cy="5372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对象 1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4977449" y="1380173"/>
          <a:ext cx="3348355" cy="3495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" name="" r:id="rId3" imgW="1155700" imgH="1206500" progId="Equation.KSEE3">
                  <p:embed/>
                </p:oleObj>
              </mc:Choice>
              <mc:Fallback>
                <p:oleObj name="" r:id="rId3" imgW="1155700" imgH="12065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977449" y="1380173"/>
                        <a:ext cx="3348355" cy="3495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对象 20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950721" y="1547178"/>
          <a:ext cx="589280" cy="5137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" name="" r:id="rId5" imgW="203200" imgH="177165" progId="Equation.KSEE3">
                  <p:embed/>
                </p:oleObj>
              </mc:Choice>
              <mc:Fallback>
                <p:oleObj name="" r:id="rId5" imgW="203200" imgH="177165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950721" y="1547178"/>
                        <a:ext cx="589280" cy="51371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对象 4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2254886" y="2137093"/>
          <a:ext cx="441960" cy="11410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" name="" r:id="rId7" imgW="152400" imgH="393700" progId="Equation.KSEE3">
                  <p:embed/>
                </p:oleObj>
              </mc:Choice>
              <mc:Fallback>
                <p:oleObj name="" r:id="rId7" imgW="1524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254886" y="2137093"/>
                        <a:ext cx="441960" cy="114109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对象 6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2807336" y="3440113"/>
          <a:ext cx="368300" cy="5137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" name="" r:id="rId9" imgW="127000" imgH="177165" progId="Equation.KSEE3">
                  <p:embed/>
                </p:oleObj>
              </mc:Choice>
              <mc:Fallback>
                <p:oleObj name="" r:id="rId9" imgW="127000" imgH="177165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807336" y="3440113"/>
                        <a:ext cx="368300" cy="51371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对象 8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2181226" y="4551363"/>
          <a:ext cx="736600" cy="5137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" name="" r:id="rId11" imgW="254000" imgH="177165" progId="Equation.KSEE3">
                  <p:embed/>
                </p:oleObj>
              </mc:Choice>
              <mc:Fallback>
                <p:oleObj name="" r:id="rId11" imgW="254000" imgH="177165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2181226" y="4551363"/>
                        <a:ext cx="736600" cy="51371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对象 10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3012441" y="5464493"/>
          <a:ext cx="883920" cy="11410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" name="" r:id="rId13" imgW="304800" imgH="393700" progId="Equation.KSEE3">
                  <p:embed/>
                </p:oleObj>
              </mc:Choice>
              <mc:Fallback>
                <p:oleObj name="" r:id="rId13" imgW="3048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3012441" y="5464493"/>
                        <a:ext cx="883920" cy="114109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对象 1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6655436" y="1693863"/>
          <a:ext cx="331470" cy="5137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" name="" r:id="rId15" imgW="114300" imgH="177165" progId="Equation.KSEE3">
                  <p:embed/>
                </p:oleObj>
              </mc:Choice>
              <mc:Fallback>
                <p:oleObj name="" r:id="rId15" imgW="114300" imgH="177165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6655436" y="1693863"/>
                        <a:ext cx="331470" cy="51371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对象 14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6449061" y="2557463"/>
          <a:ext cx="405130" cy="11410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" name="" r:id="rId17" imgW="139700" imgH="393700" progId="Equation.KSEE3">
                  <p:embed/>
                </p:oleObj>
              </mc:Choice>
              <mc:Fallback>
                <p:oleObj name="" r:id="rId17" imgW="1397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6449061" y="2557463"/>
                        <a:ext cx="405130" cy="114109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对象 16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8178801" y="4048443"/>
          <a:ext cx="883920" cy="5137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" name="" r:id="rId19" imgW="304800" imgH="177165" progId="Equation.KSEE3">
                  <p:embed/>
                </p:oleObj>
              </mc:Choice>
              <mc:Fallback>
                <p:oleObj name="" r:id="rId19" imgW="304800" imgH="177165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8178801" y="4048443"/>
                        <a:ext cx="883920" cy="51371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196215" y="1002030"/>
            <a:ext cx="1100074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二、求未知数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</a:rPr>
              <a:t>x</a:t>
            </a:r>
            <a:endParaRPr lang="en-US" altLang="zh-CN" sz="32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graphicFrame>
        <p:nvGraphicFramePr>
          <p:cNvPr id="11" name="对象 10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874396" y="1763713"/>
          <a:ext cx="2541270" cy="5137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" name="" r:id="rId1" imgW="876300" imgH="177165" progId="Equation.KSEE3">
                  <p:embed/>
                </p:oleObj>
              </mc:Choice>
              <mc:Fallback>
                <p:oleObj name="" r:id="rId1" imgW="876300" imgH="177165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874396" y="1763713"/>
                        <a:ext cx="2541270" cy="51371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对象 3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" y="2382521"/>
          <a:ext cx="3130550" cy="5892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" name="" r:id="rId3" imgW="1079500" imgH="203200" progId="Equation.KSEE3">
                  <p:embed/>
                </p:oleObj>
              </mc:Choice>
              <mc:Fallback>
                <p:oleObj name="" r:id="rId3" imgW="1079500" imgH="2032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" y="2382521"/>
                        <a:ext cx="3130550" cy="5892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对象 5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313181" y="3162301"/>
          <a:ext cx="1399540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" name="" r:id="rId5" imgW="482600" imgH="177165" progId="Equation.KSEE3">
                  <p:embed/>
                </p:oleObj>
              </mc:Choice>
              <mc:Fallback>
                <p:oleObj name="" r:id="rId5" imgW="482600" imgH="177165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313181" y="3162301"/>
                        <a:ext cx="1399540" cy="514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对象 7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497331" y="3676651"/>
          <a:ext cx="1031240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" name="" r:id="rId7" imgW="355600" imgH="177165" progId="Equation.KSEE3">
                  <p:embed/>
                </p:oleObj>
              </mc:Choice>
              <mc:Fallback>
                <p:oleObj name="" r:id="rId7" imgW="355600" imgH="177165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497331" y="3676651"/>
                        <a:ext cx="1031240" cy="514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对象 9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5526406" y="1763713"/>
          <a:ext cx="2467610" cy="5137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" name="" r:id="rId9" imgW="850900" imgH="177165" progId="Equation.KSEE3">
                  <p:embed/>
                </p:oleObj>
              </mc:Choice>
              <mc:Fallback>
                <p:oleObj name="" r:id="rId9" imgW="850900" imgH="177165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526406" y="1763713"/>
                        <a:ext cx="2467610" cy="51371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对象 13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4816476" y="2277746"/>
          <a:ext cx="3056890" cy="5892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" name="" r:id="rId11" imgW="1054100" imgH="203200" progId="Equation.KSEE3">
                  <p:embed/>
                </p:oleObj>
              </mc:Choice>
              <mc:Fallback>
                <p:oleObj name="" r:id="rId11" imgW="1054100" imgH="2032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4816476" y="2277746"/>
                        <a:ext cx="3056890" cy="5892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对象 15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5887721" y="2971801"/>
          <a:ext cx="1436370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" name="" r:id="rId13" imgW="495300" imgH="177165" progId="Equation.KSEE3">
                  <p:embed/>
                </p:oleObj>
              </mc:Choice>
              <mc:Fallback>
                <p:oleObj name="" r:id="rId13" imgW="495300" imgH="177165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5887721" y="2971801"/>
                        <a:ext cx="1436370" cy="514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对象 17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6174106" y="3676651"/>
          <a:ext cx="994410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" name="" r:id="rId15" imgW="342900" imgH="177165" progId="Equation.KSEE3">
                  <p:embed/>
                </p:oleObj>
              </mc:Choice>
              <mc:Fallback>
                <p:oleObj name="" r:id="rId15" imgW="342900" imgH="177165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6174106" y="3676651"/>
                        <a:ext cx="994410" cy="514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2" name="对象 1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689611" y="1314133"/>
          <a:ext cx="3130550" cy="5530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" name="" r:id="rId1" imgW="1079500" imgH="190500" progId="Equation.KSEE3">
                  <p:embed/>
                </p:oleObj>
              </mc:Choice>
              <mc:Fallback>
                <p:oleObj name="" r:id="rId1" imgW="1079500" imgH="1905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689611" y="1314133"/>
                        <a:ext cx="3130550" cy="5530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对象 3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65406" y="2063751"/>
          <a:ext cx="3571240" cy="5892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" name="" r:id="rId3" imgW="1231265" imgH="203200" progId="Equation.KSEE3">
                  <p:embed/>
                </p:oleObj>
              </mc:Choice>
              <mc:Fallback>
                <p:oleObj name="" r:id="rId3" imgW="1231265" imgH="2032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5406" y="2063751"/>
                        <a:ext cx="3571240" cy="5892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对象 5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336869" y="2722881"/>
          <a:ext cx="2873375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" name="" r:id="rId5" imgW="990600" imgH="177165" progId="Equation.KSEE3">
                  <p:embed/>
                </p:oleObj>
              </mc:Choice>
              <mc:Fallback>
                <p:oleObj name="" r:id="rId5" imgW="990600" imgH="177165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36869" y="2722881"/>
                        <a:ext cx="2873375" cy="514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对象 9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243014" y="3476626"/>
          <a:ext cx="1216025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" name="" r:id="rId7" imgW="419100" imgH="177165" progId="Equation.KSEE3">
                  <p:embed/>
                </p:oleObj>
              </mc:Choice>
              <mc:Fallback>
                <p:oleObj name="" r:id="rId7" imgW="419100" imgH="177165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243014" y="3476626"/>
                        <a:ext cx="1216025" cy="514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对象 11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427164" y="3990976"/>
          <a:ext cx="1031875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" name="" r:id="rId9" imgW="355600" imgH="177165" progId="Equation.KSEE3">
                  <p:embed/>
                </p:oleObj>
              </mc:Choice>
              <mc:Fallback>
                <p:oleObj name="" r:id="rId9" imgW="355600" imgH="177165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427164" y="3990976"/>
                        <a:ext cx="1031875" cy="514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对象 13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5835016" y="1126808"/>
          <a:ext cx="2136140" cy="11436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" name="" r:id="rId11" imgW="736600" imgH="393700" progId="Equation.KSEE3">
                  <p:embed/>
                </p:oleObj>
              </mc:Choice>
              <mc:Fallback>
                <p:oleObj name="" r:id="rId11" imgW="7366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5835016" y="1126808"/>
                        <a:ext cx="2136140" cy="114363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对象 15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5956301" y="2270443"/>
          <a:ext cx="2762250" cy="11436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" name="" r:id="rId13" imgW="952500" imgH="393700" progId="Equation.KSEE3">
                  <p:embed/>
                </p:oleObj>
              </mc:Choice>
              <mc:Fallback>
                <p:oleObj name="" r:id="rId13" imgW="9525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5956301" y="2270443"/>
                        <a:ext cx="2762250" cy="114363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对象 17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6619241" y="3361373"/>
          <a:ext cx="1436370" cy="11436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" name="" r:id="rId15" imgW="495300" imgH="393700" progId="Equation.KSEE3">
                  <p:embed/>
                </p:oleObj>
              </mc:Choice>
              <mc:Fallback>
                <p:oleObj name="" r:id="rId15" imgW="4953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6619241" y="3361373"/>
                        <a:ext cx="1436370" cy="114363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对象 19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7061201" y="4633913"/>
          <a:ext cx="994410" cy="5149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" name="" r:id="rId17" imgW="342900" imgH="177165" progId="Equation.KSEE3">
                  <p:embed/>
                </p:oleObj>
              </mc:Choice>
              <mc:Fallback>
                <p:oleObj name="" r:id="rId17" imgW="342900" imgH="177165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7061201" y="4633913"/>
                        <a:ext cx="994410" cy="5149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18" name="对象 17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2412366" y="1186498"/>
          <a:ext cx="2172970" cy="11436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" name="" r:id="rId1" imgW="749300" imgH="393700" progId="Equation.KSEE3">
                  <p:embed/>
                </p:oleObj>
              </mc:Choice>
              <mc:Fallback>
                <p:oleObj name="" r:id="rId1" imgW="7493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412366" y="1186498"/>
                        <a:ext cx="2172970" cy="114363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对象 1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331596" y="2330451"/>
          <a:ext cx="3719830" cy="6273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" name="" r:id="rId3" imgW="1282700" imgH="215900" progId="Equation.KSEE3">
                  <p:embed/>
                </p:oleObj>
              </mc:Choice>
              <mc:Fallback>
                <p:oleObj name="" r:id="rId3" imgW="1282700" imgH="2159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331596" y="2330451"/>
                        <a:ext cx="3719830" cy="6273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对象 3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993901" y="3161983"/>
          <a:ext cx="2725420" cy="5149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" name="" r:id="rId5" imgW="939800" imgH="177165" progId="Equation.KSEE3">
                  <p:embed/>
                </p:oleObj>
              </mc:Choice>
              <mc:Fallback>
                <p:oleObj name="" r:id="rId5" imgW="939800" imgH="177165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993901" y="3161983"/>
                        <a:ext cx="2725420" cy="5149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对象 5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828801" y="3899853"/>
          <a:ext cx="2725420" cy="5149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" name="" r:id="rId7" imgW="939800" imgH="177165" progId="Equation.KSEE3">
                  <p:embed/>
                </p:oleObj>
              </mc:Choice>
              <mc:Fallback>
                <p:oleObj name="" r:id="rId7" imgW="939800" imgH="177165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828801" y="3899853"/>
                        <a:ext cx="2725420" cy="5149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对象 7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2946401" y="4713923"/>
          <a:ext cx="1657350" cy="5149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" name="" r:id="rId9" imgW="571500" imgH="177165" progId="Equation.KSEE3">
                  <p:embed/>
                </p:oleObj>
              </mc:Choice>
              <mc:Fallback>
                <p:oleObj name="" r:id="rId9" imgW="571500" imgH="177165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946401" y="4713923"/>
                        <a:ext cx="1657350" cy="5149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对象 9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3277871" y="5379403"/>
          <a:ext cx="994410" cy="5149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" name="" r:id="rId11" imgW="342900" imgH="177165" progId="Equation.KSEE3">
                  <p:embed/>
                </p:oleObj>
              </mc:Choice>
              <mc:Fallback>
                <p:oleObj name="" r:id="rId11" imgW="342900" imgH="177165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3277871" y="5379403"/>
                        <a:ext cx="994410" cy="5149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2"/>
          <p:cNvSpPr txBox="1"/>
          <p:nvPr/>
        </p:nvSpPr>
        <p:spPr>
          <a:xfrm>
            <a:off x="364277" y="1037374"/>
            <a:ext cx="11017051" cy="440753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p>
            <a:r>
              <a:rPr lang="zh-CN" sz="312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三、</a:t>
            </a:r>
            <a:endParaRPr lang="zh-CN" sz="3120" b="1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r>
              <a:rPr lang="en-US" altLang="zh-CN" sz="312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</a:t>
            </a:r>
            <a:r>
              <a:rPr lang="zh-CN" altLang="en-US" sz="312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、右图是两个相同的直角三角形叠在一起，求阴影部分的面积。</a:t>
            </a:r>
            <a:endParaRPr lang="zh-CN" altLang="en-US" sz="3120" b="1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endParaRPr lang="zh-CN" altLang="en-US" sz="3120" b="1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r>
              <a:rPr lang="en-US" altLang="zh-CN" sz="312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 </a:t>
            </a:r>
            <a:endParaRPr lang="en-US" altLang="zh-CN" sz="3120" b="1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r>
              <a:rPr lang="en-US" altLang="zh-CN" sz="312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 8</a:t>
            </a:r>
            <a:r>
              <a:rPr lang="zh-CN" altLang="en-US" sz="312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－</a:t>
            </a:r>
            <a:r>
              <a:rPr lang="en-US" altLang="zh-CN" sz="312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3=5</a:t>
            </a:r>
            <a:endParaRPr lang="en-US" altLang="zh-CN" sz="3120" b="1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r>
              <a:rPr lang="zh-CN" altLang="en-US" sz="312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（</a:t>
            </a:r>
            <a:r>
              <a:rPr lang="en-US" altLang="zh-CN" sz="312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5</a:t>
            </a:r>
            <a:r>
              <a:rPr lang="zh-CN" altLang="en-US" sz="312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＋</a:t>
            </a:r>
            <a:r>
              <a:rPr lang="en-US" altLang="zh-CN" sz="312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8</a:t>
            </a:r>
            <a:r>
              <a:rPr lang="zh-CN" altLang="en-US" sz="312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）×</a:t>
            </a:r>
            <a:r>
              <a:rPr lang="en-US" altLang="zh-CN" sz="312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5</a:t>
            </a:r>
            <a:r>
              <a:rPr lang="zh-CN" altLang="en-US" sz="312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÷</a:t>
            </a:r>
            <a:r>
              <a:rPr lang="en-US" altLang="zh-CN" sz="312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2=32.5</a:t>
            </a:r>
            <a:endParaRPr lang="en-US" altLang="zh-CN" sz="3120" b="1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endParaRPr lang="en-US" altLang="zh-CN" sz="3120" b="1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r>
              <a:rPr lang="zh-CN" altLang="en-US" sz="312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答：阴影部分的面积是</a:t>
            </a:r>
            <a:r>
              <a:rPr lang="en-US" altLang="zh-CN" sz="312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32.5</a:t>
            </a:r>
            <a:r>
              <a:rPr lang="zh-CN" altLang="en-US" sz="312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。</a:t>
            </a:r>
            <a:endParaRPr lang="zh-CN" altLang="en-US" sz="3120" b="1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6705775" y="2778171"/>
            <a:ext cx="574798" cy="51117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p>
            <a:r>
              <a:rPr lang="en-US" sz="273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3</a:t>
            </a:r>
            <a:endParaRPr lang="en-US" sz="2730" b="1" dirty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2" name="圆角矩形 1"/>
          <p:cNvSpPr/>
          <p:nvPr/>
        </p:nvSpPr>
        <p:spPr>
          <a:xfrm>
            <a:off x="2213809" y="1581551"/>
            <a:ext cx="5593921" cy="420735"/>
          </a:xfrm>
          <a:prstGeom prst="roundRect">
            <a:avLst/>
          </a:prstGeom>
          <a:noFill/>
          <a:ln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1315"/>
          </a:p>
        </p:txBody>
      </p:sp>
      <p:sp>
        <p:nvSpPr>
          <p:cNvPr id="5" name="直角三角形 4"/>
          <p:cNvSpPr/>
          <p:nvPr/>
        </p:nvSpPr>
        <p:spPr>
          <a:xfrm>
            <a:off x="6080241" y="2999057"/>
            <a:ext cx="3227905" cy="1613643"/>
          </a:xfrm>
          <a:prstGeom prst="rtTriangl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1315"/>
          </a:p>
        </p:txBody>
      </p:sp>
      <p:sp>
        <p:nvSpPr>
          <p:cNvPr id="6" name="直角三角形 5"/>
          <p:cNvSpPr/>
          <p:nvPr/>
        </p:nvSpPr>
        <p:spPr>
          <a:xfrm>
            <a:off x="7070825" y="2999057"/>
            <a:ext cx="3227905" cy="1613643"/>
          </a:xfrm>
          <a:prstGeom prst="rtTriangl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1315"/>
          </a:p>
        </p:txBody>
      </p:sp>
      <p:sp>
        <p:nvSpPr>
          <p:cNvPr id="9" name="任意多边形 8"/>
          <p:cNvSpPr/>
          <p:nvPr/>
        </p:nvSpPr>
        <p:spPr>
          <a:xfrm>
            <a:off x="7070825" y="2999057"/>
            <a:ext cx="3227905" cy="1613643"/>
          </a:xfrm>
          <a:custGeom>
            <a:avLst/>
            <a:gdLst>
              <a:gd name="it" fmla="*/ h 7 12"/>
              <a:gd name="ir" fmla="*/ w 7 12"/>
              <a:gd name="ib" fmla="*/ h 11 12"/>
            </a:gdLst>
            <a:ahLst/>
            <a:cxnLst>
              <a:cxn ang="3">
                <a:pos x="l" y="t"/>
              </a:cxn>
              <a:cxn ang="cd2">
                <a:pos x="l" y="vc"/>
              </a:cxn>
              <a:cxn ang="cd4">
                <a:pos x="l" y="b"/>
              </a:cxn>
              <a:cxn ang="cd4">
                <a:pos x="hc" y="b"/>
              </a:cxn>
              <a:cxn ang="cd4">
                <a:pos x="r" y="b"/>
              </a:cxn>
              <a:cxn ang="0">
                <a:pos x="hc" y="vc"/>
              </a:cxn>
            </a:cxnLst>
            <a:rect l="l" t="t" r="r" b="b"/>
            <a:pathLst>
              <a:path w="5217" h="2608">
                <a:moveTo>
                  <a:pt x="0" y="0"/>
                </a:moveTo>
                <a:lnTo>
                  <a:pt x="5217" y="2608"/>
                </a:lnTo>
                <a:lnTo>
                  <a:pt x="3616" y="2608"/>
                </a:lnTo>
                <a:lnTo>
                  <a:pt x="0" y="800"/>
                </a:lnTo>
                <a:lnTo>
                  <a:pt x="0" y="0"/>
                </a:lnTo>
                <a:close/>
              </a:path>
            </a:pathLst>
          </a:custGeom>
          <a:pattFill prst="dkDnDiag">
            <a:fgClr>
              <a:srgbClr val="6096E6"/>
            </a:fgClr>
            <a:bgClr>
              <a:srgbClr val="FFFFFF"/>
            </a:bgClr>
          </a:pattFill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 sz="1755"/>
          </a:p>
        </p:txBody>
      </p:sp>
      <p:sp>
        <p:nvSpPr>
          <p:cNvPr id="11" name="文本框 10"/>
          <p:cNvSpPr txBox="1"/>
          <p:nvPr/>
        </p:nvSpPr>
        <p:spPr>
          <a:xfrm>
            <a:off x="6445910" y="4612700"/>
            <a:ext cx="574798" cy="51117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p>
            <a:r>
              <a:rPr lang="en-US" sz="273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5</a:t>
            </a:r>
            <a:endParaRPr lang="en-US" sz="2730" b="1" dirty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5585878" y="3739675"/>
            <a:ext cx="574798" cy="51117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p>
            <a:r>
              <a:rPr lang="en-US" sz="273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8</a:t>
            </a:r>
            <a:endParaRPr lang="en-US" sz="2730" b="1" dirty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5645275" y="2682887"/>
            <a:ext cx="574798" cy="51117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p>
            <a:r>
              <a:rPr lang="en-US" sz="273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A</a:t>
            </a:r>
            <a:endParaRPr lang="en-US" sz="2730" b="1" dirty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6702682" y="3358538"/>
            <a:ext cx="574798" cy="51117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p>
            <a:r>
              <a:rPr lang="en-US" sz="273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B</a:t>
            </a:r>
            <a:endParaRPr lang="en-US" sz="2730" b="1" dirty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6861076" y="4542784"/>
            <a:ext cx="574798" cy="51117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p>
            <a:r>
              <a:rPr lang="en-US" sz="273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C</a:t>
            </a:r>
            <a:endParaRPr lang="en-US" sz="2730" b="1" dirty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5645275" y="4542784"/>
            <a:ext cx="574798" cy="51117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p>
            <a:r>
              <a:rPr lang="en-US" sz="273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D</a:t>
            </a:r>
            <a:endParaRPr lang="en-US" sz="2730" b="1" dirty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9037762" y="4612700"/>
            <a:ext cx="574798" cy="51117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p>
            <a:r>
              <a:rPr lang="en-US" sz="273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E</a:t>
            </a:r>
            <a:endParaRPr lang="en-US" sz="2730" b="1" dirty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18" name="任意多边形 17"/>
          <p:cNvSpPr/>
          <p:nvPr/>
        </p:nvSpPr>
        <p:spPr>
          <a:xfrm>
            <a:off x="6076529" y="2998439"/>
            <a:ext cx="995534" cy="1613643"/>
          </a:xfrm>
          <a:custGeom>
            <a:avLst/>
            <a:gdLst>
              <a:gd name="connsiteX0" fmla="*/ 13 w 1609"/>
              <a:gd name="connsiteY0" fmla="*/ 2600 h 2608"/>
              <a:gd name="connsiteX1" fmla="*/ 0 w 1609"/>
              <a:gd name="connsiteY1" fmla="*/ 0 h 2608"/>
              <a:gd name="connsiteX2" fmla="*/ 1609 w 1609"/>
              <a:gd name="connsiteY2" fmla="*/ 795 h 2608"/>
              <a:gd name="connsiteX3" fmla="*/ 1604 w 1609"/>
              <a:gd name="connsiteY3" fmla="*/ 2608 h 2608"/>
              <a:gd name="connsiteX4" fmla="*/ 13 w 1609"/>
              <a:gd name="connsiteY4" fmla="*/ 2600 h 2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09" h="2608">
                <a:moveTo>
                  <a:pt x="13" y="2600"/>
                </a:moveTo>
                <a:lnTo>
                  <a:pt x="0" y="0"/>
                </a:lnTo>
                <a:lnTo>
                  <a:pt x="1609" y="795"/>
                </a:lnTo>
                <a:lnTo>
                  <a:pt x="1604" y="2608"/>
                </a:lnTo>
                <a:lnTo>
                  <a:pt x="13" y="2600"/>
                </a:lnTo>
                <a:close/>
              </a:path>
            </a:pathLst>
          </a:custGeom>
          <a:noFill/>
          <a:ln w="28575"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1315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1"/>
      <p:bldP spid="2" grpId="0" bldLvl="0" animBg="1"/>
      <p:bldP spid="2" grpId="1" animBg="1"/>
      <p:bldP spid="11" grpId="1"/>
      <p:bldP spid="12" grpId="1"/>
      <p:bldP spid="13" grpId="1"/>
      <p:bldP spid="14" grpId="1"/>
      <p:bldP spid="15" grpId="1"/>
      <p:bldP spid="16" grpId="1"/>
      <p:bldP spid="17" grpId="1"/>
      <p:bldP spid="18" grpId="0" bldLvl="0" animBg="1"/>
      <p:bldP spid="18" grpId="1" animBg="1"/>
      <p:bldP spid="9" grpId="0" bldLvl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2"/>
          <p:cNvSpPr txBox="1"/>
          <p:nvPr/>
        </p:nvSpPr>
        <p:spPr>
          <a:xfrm>
            <a:off x="431100" y="1134515"/>
            <a:ext cx="11017051" cy="440753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p>
            <a:r>
              <a:rPr lang="en-US" sz="312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</a:t>
            </a:r>
            <a:r>
              <a:rPr lang="zh-CN" altLang="en-US" sz="312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、已知阴影部分的面积是</a:t>
            </a:r>
            <a:r>
              <a:rPr lang="en-US" altLang="zh-CN" sz="312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18</a:t>
            </a:r>
            <a:r>
              <a:rPr lang="zh-CN" altLang="en-US" sz="312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平方厘米，求圆的面积。</a:t>
            </a:r>
            <a:endParaRPr lang="zh-CN" altLang="en-US" sz="3120" b="1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endParaRPr lang="zh-CN" altLang="en-US" sz="3120" b="1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endParaRPr lang="en-US" altLang="zh-CN" sz="3120" b="1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endParaRPr lang="en-US" altLang="zh-CN" sz="3120" b="1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r>
              <a:rPr lang="en-US" altLang="zh-CN" sz="312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18</a:t>
            </a:r>
            <a:r>
              <a:rPr lang="zh-CN" altLang="en-US" sz="312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×</a:t>
            </a:r>
            <a:r>
              <a:rPr lang="en-US" altLang="zh-CN" sz="312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4=72</a:t>
            </a:r>
            <a:r>
              <a:rPr lang="zh-CN" altLang="en-US" sz="312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（平方厘米）</a:t>
            </a:r>
            <a:endParaRPr lang="zh-CN" altLang="en-US" sz="3120" b="1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r>
              <a:rPr lang="en-US" altLang="zh-CN" sz="312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72</a:t>
            </a:r>
            <a:r>
              <a:rPr lang="zh-CN" altLang="en-US" sz="312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÷</a:t>
            </a:r>
            <a:r>
              <a:rPr lang="en-US" altLang="zh-CN" sz="312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2=36</a:t>
            </a:r>
            <a:r>
              <a:rPr lang="zh-CN" altLang="en-US" sz="312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（平方厘米）</a:t>
            </a:r>
            <a:endParaRPr lang="zh-CN" altLang="en-US" sz="3120" b="1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r>
              <a:rPr lang="en-US" altLang="zh-CN" sz="312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36</a:t>
            </a:r>
            <a:r>
              <a:rPr lang="zh-CN" altLang="en-US" sz="312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×</a:t>
            </a:r>
            <a:r>
              <a:rPr lang="en-US" altLang="zh-CN" sz="312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3.14=113.04</a:t>
            </a:r>
            <a:r>
              <a:rPr lang="zh-CN" altLang="en-US" sz="312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（平方厘米）</a:t>
            </a:r>
            <a:endParaRPr lang="zh-CN" altLang="en-US" sz="3120" b="1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endParaRPr lang="zh-CN" altLang="en-US" sz="3120" b="1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r>
              <a:rPr lang="zh-CN" altLang="en-US" sz="312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答：圆的面积是</a:t>
            </a:r>
            <a:r>
              <a:rPr lang="en-US" altLang="zh-CN" sz="312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113.04</a:t>
            </a:r>
            <a:r>
              <a:rPr lang="zh-CN" altLang="en-US" sz="312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平方厘米。</a:t>
            </a:r>
            <a:endParaRPr lang="zh-CN" altLang="en-US" sz="3120" b="1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23" name="矩形 22"/>
          <p:cNvSpPr/>
          <p:nvPr/>
        </p:nvSpPr>
        <p:spPr>
          <a:xfrm>
            <a:off x="7511978" y="2114895"/>
            <a:ext cx="2187823" cy="21878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1315"/>
          </a:p>
        </p:txBody>
      </p:sp>
      <p:sp>
        <p:nvSpPr>
          <p:cNvPr id="24" name="椭圆 23"/>
          <p:cNvSpPr/>
          <p:nvPr/>
        </p:nvSpPr>
        <p:spPr>
          <a:xfrm>
            <a:off x="7062782" y="1665698"/>
            <a:ext cx="3086835" cy="3086835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1315"/>
          </a:p>
        </p:txBody>
      </p:sp>
      <p:cxnSp>
        <p:nvCxnSpPr>
          <p:cNvPr id="25" name="直接连接符 24"/>
          <p:cNvCxnSpPr>
            <a:stCxn id="24" idx="1"/>
          </p:cNvCxnSpPr>
          <p:nvPr/>
        </p:nvCxnSpPr>
        <p:spPr>
          <a:xfrm>
            <a:off x="7515072" y="2117989"/>
            <a:ext cx="2197722" cy="21977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接连接符 25"/>
          <p:cNvCxnSpPr>
            <a:stCxn id="24" idx="3"/>
          </p:cNvCxnSpPr>
          <p:nvPr/>
        </p:nvCxnSpPr>
        <p:spPr>
          <a:xfrm flipV="1">
            <a:off x="7515072" y="2130982"/>
            <a:ext cx="2169261" cy="216926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任意多边形 26"/>
          <p:cNvSpPr/>
          <p:nvPr/>
        </p:nvSpPr>
        <p:spPr>
          <a:xfrm>
            <a:off x="7505791" y="2119845"/>
            <a:ext cx="1106286" cy="2185348"/>
          </a:xfrm>
          <a:custGeom>
            <a:avLst/>
            <a:gdLst>
              <a:gd name="connsiteX0" fmla="*/ 0 w 1788"/>
              <a:gd name="connsiteY0" fmla="*/ 3532 h 3532"/>
              <a:gd name="connsiteX1" fmla="*/ 17 w 1788"/>
              <a:gd name="connsiteY1" fmla="*/ 0 h 3532"/>
              <a:gd name="connsiteX2" fmla="*/ 1788 w 1788"/>
              <a:gd name="connsiteY2" fmla="*/ 1777 h 3532"/>
              <a:gd name="connsiteX3" fmla="*/ 0 w 1788"/>
              <a:gd name="connsiteY3" fmla="*/ 3532 h 35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88" h="3532">
                <a:moveTo>
                  <a:pt x="0" y="3532"/>
                </a:moveTo>
                <a:lnTo>
                  <a:pt x="17" y="0"/>
                </a:lnTo>
                <a:lnTo>
                  <a:pt x="1788" y="1777"/>
                </a:lnTo>
                <a:lnTo>
                  <a:pt x="0" y="3532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1315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bldLvl="0" animBg="1"/>
      <p:bldP spid="27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2"/>
          <p:cNvSpPr txBox="1"/>
          <p:nvPr/>
        </p:nvSpPr>
        <p:spPr>
          <a:xfrm>
            <a:off x="363658" y="1131421"/>
            <a:ext cx="11017051" cy="440753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p>
            <a:r>
              <a:rPr lang="zh-CN" sz="312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四、应用知识解决问题。</a:t>
            </a:r>
            <a:endParaRPr lang="zh-CN" sz="3120" b="1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312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</a:t>
            </a:r>
            <a:r>
              <a:rPr lang="zh-CN" altLang="en-US" sz="312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、一条电线用去   ，还剩下</a:t>
            </a:r>
            <a:r>
              <a:rPr lang="en-US" altLang="zh-CN" sz="312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216</a:t>
            </a:r>
            <a:r>
              <a:rPr lang="zh-CN" altLang="en-US" sz="312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米，如果用去   ，剩下多少米？</a:t>
            </a:r>
            <a:endParaRPr lang="zh-CN" altLang="en-US" sz="3120" b="1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en-US" altLang="zh-CN" sz="3120" b="1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312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216</a:t>
            </a:r>
            <a:r>
              <a:rPr lang="zh-CN" altLang="en-US" sz="312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÷（</a:t>
            </a:r>
            <a:r>
              <a:rPr lang="en-US" altLang="zh-CN" sz="312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</a:t>
            </a:r>
            <a:r>
              <a:rPr lang="zh-CN" altLang="en-US" sz="312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－   ）</a:t>
            </a:r>
            <a:r>
              <a:rPr lang="en-US" altLang="zh-CN" sz="312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=396</a:t>
            </a:r>
            <a:r>
              <a:rPr lang="zh-CN" altLang="en-US" sz="312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（米）</a:t>
            </a:r>
            <a:endParaRPr lang="zh-CN" altLang="en-US" sz="3120" b="1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altLang="en-US" sz="3120" b="1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312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396</a:t>
            </a:r>
            <a:r>
              <a:rPr lang="zh-CN" altLang="en-US" sz="312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×（</a:t>
            </a:r>
            <a:r>
              <a:rPr lang="en-US" altLang="zh-CN" sz="312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</a:t>
            </a:r>
            <a:r>
              <a:rPr lang="zh-CN" altLang="en-US" sz="312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－   ）</a:t>
            </a:r>
            <a:r>
              <a:rPr lang="en-US" altLang="zh-CN" sz="312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=44</a:t>
            </a:r>
            <a:r>
              <a:rPr lang="zh-CN" altLang="en-US" sz="312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（米）</a:t>
            </a:r>
            <a:endParaRPr lang="zh-CN" altLang="en-US" sz="3120" b="1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altLang="en-US" sz="3120" b="1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312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答：剩下</a:t>
            </a:r>
            <a:r>
              <a:rPr lang="en-US" altLang="zh-CN" sz="312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44</a:t>
            </a:r>
            <a:r>
              <a:rPr lang="zh-CN" altLang="en-US" sz="312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米。</a:t>
            </a:r>
            <a:endParaRPr lang="zh-CN" altLang="en-US" sz="3120" b="1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graphicFrame>
        <p:nvGraphicFramePr>
          <p:cNvPr id="12" name="对象 11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3484058" y="1526484"/>
          <a:ext cx="385468" cy="7969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" r:id="rId1" imgW="190500" imgH="393700" progId="Equation.KSEE3">
                  <p:embed/>
                </p:oleObj>
              </mc:Choice>
              <mc:Fallback>
                <p:oleObj name="" r:id="rId1" imgW="190500" imgH="393700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484058" y="1526484"/>
                        <a:ext cx="385468" cy="79692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对象 1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8753766" y="1407998"/>
          <a:ext cx="282759" cy="7975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" name="" r:id="rId3" imgW="139700" imgH="393700" progId="Equation.KSEE3">
                  <p:embed/>
                </p:oleObj>
              </mc:Choice>
              <mc:Fallback>
                <p:oleObj name="" r:id="rId3" imgW="139700" imgH="393700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753766" y="1407998"/>
                        <a:ext cx="282759" cy="79754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对象 13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2610414" y="2822101"/>
          <a:ext cx="385468" cy="7969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" name="" r:id="rId5" imgW="190500" imgH="393700" progId="Equation.KSEE3">
                  <p:embed/>
                </p:oleObj>
              </mc:Choice>
              <mc:Fallback>
                <p:oleObj name="" r:id="rId5" imgW="190500" imgH="393700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610414" y="2822101"/>
                        <a:ext cx="385468" cy="79692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对象 15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2610414" y="3863730"/>
          <a:ext cx="282759" cy="7975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" name="" r:id="rId6" imgW="139700" imgH="393700" progId="Equation.KSEE3">
                  <p:embed/>
                </p:oleObj>
              </mc:Choice>
              <mc:Fallback>
                <p:oleObj name="" r:id="rId6" imgW="139700" imgH="393700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610414" y="3863730"/>
                        <a:ext cx="282759" cy="79754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圆角矩形 17"/>
          <p:cNvSpPr/>
          <p:nvPr/>
        </p:nvSpPr>
        <p:spPr>
          <a:xfrm>
            <a:off x="2610414" y="1651468"/>
            <a:ext cx="4039676" cy="483845"/>
          </a:xfrm>
          <a:prstGeom prst="roundRect">
            <a:avLst/>
          </a:prstGeom>
          <a:noFill/>
          <a:ln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1315"/>
          </a:p>
        </p:txBody>
      </p:sp>
      <p:sp>
        <p:nvSpPr>
          <p:cNvPr id="19" name="圆角矩形 18"/>
          <p:cNvSpPr/>
          <p:nvPr/>
        </p:nvSpPr>
        <p:spPr>
          <a:xfrm>
            <a:off x="7772463" y="1683023"/>
            <a:ext cx="3608422" cy="420735"/>
          </a:xfrm>
          <a:prstGeom prst="round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1315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bldLvl="0" animBg="1"/>
      <p:bldP spid="18" grpId="1" animBg="1"/>
      <p:bldP spid="19" grpId="0" bldLvl="0" animBg="1"/>
      <p:bldP spid="19" grpId="1" animBg="1"/>
    </p:bldLst>
  </p:timing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heme/theme1.xml><?xml version="1.0" encoding="utf-8"?>
<a:theme xmlns:a="http://schemas.openxmlformats.org/drawingml/2006/main" name="自定义设计方案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1023</Words>
  <Application>WPS 演示</Application>
  <PresentationFormat>全屏显示</PresentationFormat>
  <Paragraphs>176</Paragraphs>
  <Slides>14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50</vt:i4>
      </vt:variant>
      <vt:variant>
        <vt:lpstr>幻灯片标题</vt:lpstr>
      </vt:variant>
      <vt:variant>
        <vt:i4>14</vt:i4>
      </vt:variant>
    </vt:vector>
  </HeadingPairs>
  <TitlesOfParts>
    <vt:vector size="72" baseType="lpstr">
      <vt:lpstr>Arial</vt:lpstr>
      <vt:lpstr>宋体</vt:lpstr>
      <vt:lpstr>Wingdings</vt:lpstr>
      <vt:lpstr>微软雅黑</vt:lpstr>
      <vt:lpstr>Calibri</vt:lpstr>
      <vt:lpstr>Arial Unicode MS</vt:lpstr>
      <vt:lpstr>方正中雅宋简</vt:lpstr>
      <vt:lpstr>自定义设计方案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</dc:title>
  <dc:creator>user</dc:creator>
  <cp:lastModifiedBy>偏执</cp:lastModifiedBy>
  <cp:revision>151</cp:revision>
  <dcterms:created xsi:type="dcterms:W3CDTF">2020-02-07T09:42:00Z</dcterms:created>
  <dcterms:modified xsi:type="dcterms:W3CDTF">2026-03-22T01:34:11Z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2052-12.1.0.25225</vt:lpwstr>
  </property>
  <property fmtid="{D5CDD505-2E9C-101B-9397-08002B2CF9AE}" pid="3" name="ICV">
    <vt:lpwstr>66691B0EC5EF435EB303ACCEF88F4507_13</vt:lpwstr>
  </property>
</Properties>
</file>